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5" r:id="rId3"/>
    <p:sldId id="346" r:id="rId4"/>
    <p:sldId id="347" r:id="rId5"/>
    <p:sldId id="348" r:id="rId6"/>
    <p:sldId id="349" r:id="rId7"/>
    <p:sldId id="350" r:id="rId8"/>
    <p:sldId id="351" r:id="rId9"/>
    <p:sldId id="352" r:id="rId10"/>
    <p:sldId id="353" r:id="rId11"/>
    <p:sldId id="32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52BFBE-D15E-4B7D-B349-5CE470C52506}" v="1379" dt="2022-09-16T00:30:31.4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7" autoAdjust="0"/>
    <p:restoredTop sz="94660"/>
  </p:normalViewPr>
  <p:slideViewPr>
    <p:cSldViewPr snapToGrid="0">
      <p:cViewPr>
        <p:scale>
          <a:sx n="74" d="100"/>
          <a:sy n="74" d="100"/>
        </p:scale>
        <p:origin x="-12" y="411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 Mei Yi [Harrisdale Senior High School]" userId="f9f029c9-d743-4d60-9f2c-e74bdec1ab07" providerId="ADAL" clId="{90D9C782-4514-4BAF-A43F-FB3A3EB47BD8}"/>
    <pc:docChg chg="undo custSel addSld delSld modSld sldOrd">
      <pc:chgData name="TAN Mei Yi [Harrisdale Senior High School]" userId="f9f029c9-d743-4d60-9f2c-e74bdec1ab07" providerId="ADAL" clId="{90D9C782-4514-4BAF-A43F-FB3A3EB47BD8}" dt="2022-09-12T02:31:59.286" v="2880" actId="20577"/>
      <pc:docMkLst>
        <pc:docMk/>
      </pc:docMkLst>
      <pc:sldChg chg="modSp mod">
        <pc:chgData name="TAN Mei Yi [Harrisdale Senior High School]" userId="f9f029c9-d743-4d60-9f2c-e74bdec1ab07" providerId="ADAL" clId="{90D9C782-4514-4BAF-A43F-FB3A3EB47BD8}" dt="2022-09-11T23:45:34.057" v="45" actId="20577"/>
        <pc:sldMkLst>
          <pc:docMk/>
          <pc:sldMk cId="4084730109" sldId="256"/>
        </pc:sldMkLst>
        <pc:spChg chg="mod">
          <ac:chgData name="TAN Mei Yi [Harrisdale Senior High School]" userId="f9f029c9-d743-4d60-9f2c-e74bdec1ab07" providerId="ADAL" clId="{90D9C782-4514-4BAF-A43F-FB3A3EB47BD8}" dt="2022-09-11T23:45:26.866" v="14" actId="20577"/>
          <ac:spMkLst>
            <pc:docMk/>
            <pc:sldMk cId="4084730109" sldId="256"/>
            <ac:spMk id="2" creationId="{00000000-0000-0000-0000-000000000000}"/>
          </ac:spMkLst>
        </pc:spChg>
        <pc:spChg chg="mod">
          <ac:chgData name="TAN Mei Yi [Harrisdale Senior High School]" userId="f9f029c9-d743-4d60-9f2c-e74bdec1ab07" providerId="ADAL" clId="{90D9C782-4514-4BAF-A43F-FB3A3EB47BD8}" dt="2022-09-11T23:45:34.057" v="45" actId="20577"/>
          <ac:spMkLst>
            <pc:docMk/>
            <pc:sldMk cId="4084730109" sldId="256"/>
            <ac:spMk id="3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90D9C782-4514-4BAF-A43F-FB3A3EB47BD8}" dt="2022-09-12T02:21:29.046" v="2506" actId="20577"/>
        <pc:sldMkLst>
          <pc:docMk/>
          <pc:sldMk cId="437418498" sldId="320"/>
        </pc:sldMkLst>
        <pc:spChg chg="mod">
          <ac:chgData name="TAN Mei Yi [Harrisdale Senior High School]" userId="f9f029c9-d743-4d60-9f2c-e74bdec1ab07" providerId="ADAL" clId="{90D9C782-4514-4BAF-A43F-FB3A3EB47BD8}" dt="2022-09-12T02:21:29.046" v="2506" actId="20577"/>
          <ac:spMkLst>
            <pc:docMk/>
            <pc:sldMk cId="437418498" sldId="320"/>
            <ac:spMk id="12" creationId="{00000000-0000-0000-0000-000000000000}"/>
          </ac:spMkLst>
        </pc:spChg>
      </pc:sldChg>
      <pc:sldChg chg="addSp delSp modSp mod delAnim modAnim">
        <pc:chgData name="TAN Mei Yi [Harrisdale Senior High School]" userId="f9f029c9-d743-4d60-9f2c-e74bdec1ab07" providerId="ADAL" clId="{90D9C782-4514-4BAF-A43F-FB3A3EB47BD8}" dt="2022-09-12T00:28:32.131" v="437" actId="14100"/>
        <pc:sldMkLst>
          <pc:docMk/>
          <pc:sldMk cId="827979568" sldId="325"/>
        </pc:sldMkLst>
        <pc:spChg chg="del">
          <ac:chgData name="TAN Mei Yi [Harrisdale Senior High School]" userId="f9f029c9-d743-4d60-9f2c-e74bdec1ab07" providerId="ADAL" clId="{90D9C782-4514-4BAF-A43F-FB3A3EB47BD8}" dt="2022-09-11T23:50:36.973" v="111" actId="478"/>
          <ac:spMkLst>
            <pc:docMk/>
            <pc:sldMk cId="827979568" sldId="325"/>
            <ac:spMk id="2" creationId="{68CD5C9E-10A7-3DA1-4E4D-1F3BCD41EE0A}"/>
          </ac:spMkLst>
        </pc:spChg>
        <pc:spChg chg="mod">
          <ac:chgData name="TAN Mei Yi [Harrisdale Senior High School]" userId="f9f029c9-d743-4d60-9f2c-e74bdec1ab07" providerId="ADAL" clId="{90D9C782-4514-4BAF-A43F-FB3A3EB47BD8}" dt="2022-09-11T23:54:25.048" v="186" actId="27636"/>
          <ac:spMkLst>
            <pc:docMk/>
            <pc:sldMk cId="827979568" sldId="325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90D9C782-4514-4BAF-A43F-FB3A3EB47BD8}" dt="2022-09-11T23:54:34.609" v="188" actId="1076"/>
          <ac:spMkLst>
            <pc:docMk/>
            <pc:sldMk cId="827979568" sldId="325"/>
            <ac:spMk id="4" creationId="{04543E1F-406C-FB68-6C51-B894C0D70A75}"/>
          </ac:spMkLst>
        </pc:spChg>
        <pc:spChg chg="del">
          <ac:chgData name="TAN Mei Yi [Harrisdale Senior High School]" userId="f9f029c9-d743-4d60-9f2c-e74bdec1ab07" providerId="ADAL" clId="{90D9C782-4514-4BAF-A43F-FB3A3EB47BD8}" dt="2022-09-11T23:50:36.973" v="111" actId="478"/>
          <ac:spMkLst>
            <pc:docMk/>
            <pc:sldMk cId="827979568" sldId="325"/>
            <ac:spMk id="5" creationId="{7E13DF3F-BB24-F936-78A4-B2CD8B4D6036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0:17:40.687" v="218" actId="1076"/>
          <ac:spMkLst>
            <pc:docMk/>
            <pc:sldMk cId="827979568" sldId="325"/>
            <ac:spMk id="6" creationId="{98F6AA3D-3669-BE71-90F9-C054BBD117F0}"/>
          </ac:spMkLst>
        </pc:spChg>
        <pc:spChg chg="del">
          <ac:chgData name="TAN Mei Yi [Harrisdale Senior High School]" userId="f9f029c9-d743-4d60-9f2c-e74bdec1ab07" providerId="ADAL" clId="{90D9C782-4514-4BAF-A43F-FB3A3EB47BD8}" dt="2022-09-11T23:50:36.973" v="111" actId="478"/>
          <ac:spMkLst>
            <pc:docMk/>
            <pc:sldMk cId="827979568" sldId="325"/>
            <ac:spMk id="7" creationId="{9B8DC94D-1379-A3C5-B58D-1EC8DC6719B1}"/>
          </ac:spMkLst>
        </pc:spChg>
        <pc:spChg chg="mod">
          <ac:chgData name="TAN Mei Yi [Harrisdale Senior High School]" userId="f9f029c9-d743-4d60-9f2c-e74bdec1ab07" providerId="ADAL" clId="{90D9C782-4514-4BAF-A43F-FB3A3EB47BD8}" dt="2022-09-11T23:47:58.419" v="60" actId="20577"/>
          <ac:spMkLst>
            <pc:docMk/>
            <pc:sldMk cId="827979568" sldId="325"/>
            <ac:spMk id="8" creationId="{72FD72F0-D346-4484-930F-8042CBD15A4A}"/>
          </ac:spMkLst>
        </pc:spChg>
        <pc:spChg chg="del">
          <ac:chgData name="TAN Mei Yi [Harrisdale Senior High School]" userId="f9f029c9-d743-4d60-9f2c-e74bdec1ab07" providerId="ADAL" clId="{90D9C782-4514-4BAF-A43F-FB3A3EB47BD8}" dt="2022-09-11T23:49:43.496" v="82" actId="478"/>
          <ac:spMkLst>
            <pc:docMk/>
            <pc:sldMk cId="827979568" sldId="325"/>
            <ac:spMk id="9" creationId="{3E6217F7-7E97-9787-C4FA-84BF7238E001}"/>
          </ac:spMkLst>
        </pc:spChg>
        <pc:spChg chg="mod">
          <ac:chgData name="TAN Mei Yi [Harrisdale Senior High School]" userId="f9f029c9-d743-4d60-9f2c-e74bdec1ab07" providerId="ADAL" clId="{90D9C782-4514-4BAF-A43F-FB3A3EB47BD8}" dt="2022-09-11T23:54:29.848" v="187" actId="1076"/>
          <ac:spMkLst>
            <pc:docMk/>
            <pc:sldMk cId="827979568" sldId="325"/>
            <ac:spMk id="10" creationId="{CCC0328F-65C5-8DF5-75C4-96087A5D604A}"/>
          </ac:spMkLst>
        </pc:spChg>
        <pc:spChg chg="del">
          <ac:chgData name="TAN Mei Yi [Harrisdale Senior High School]" userId="f9f029c9-d743-4d60-9f2c-e74bdec1ab07" providerId="ADAL" clId="{90D9C782-4514-4BAF-A43F-FB3A3EB47BD8}" dt="2022-09-11T23:49:43.496" v="82" actId="478"/>
          <ac:spMkLst>
            <pc:docMk/>
            <pc:sldMk cId="827979568" sldId="325"/>
            <ac:spMk id="11" creationId="{699672CA-0B00-2D60-E741-61C6570950BE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0:26:38.003" v="289" actId="114"/>
          <ac:spMkLst>
            <pc:docMk/>
            <pc:sldMk cId="827979568" sldId="325"/>
            <ac:spMk id="12" creationId="{A39513FD-7823-D8D0-F1FB-9211B1CCAF93}"/>
          </ac:spMkLst>
        </pc:spChg>
        <pc:spChg chg="del">
          <ac:chgData name="TAN Mei Yi [Harrisdale Senior High School]" userId="f9f029c9-d743-4d60-9f2c-e74bdec1ab07" providerId="ADAL" clId="{90D9C782-4514-4BAF-A43F-FB3A3EB47BD8}" dt="2022-09-11T23:49:43.496" v="82" actId="478"/>
          <ac:spMkLst>
            <pc:docMk/>
            <pc:sldMk cId="827979568" sldId="325"/>
            <ac:spMk id="13" creationId="{E105E646-0E65-8215-E2FE-8B84D5BA77CD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0:27:27.461" v="350" actId="1076"/>
          <ac:spMkLst>
            <pc:docMk/>
            <pc:sldMk cId="827979568" sldId="325"/>
            <ac:spMk id="14" creationId="{1AE1405B-C5D0-84F2-F1B0-224C88BBB0DC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0:27:50.963" v="380" actId="14100"/>
          <ac:spMkLst>
            <pc:docMk/>
            <pc:sldMk cId="827979568" sldId="325"/>
            <ac:spMk id="15" creationId="{C4E6353E-ADD6-2DD4-3E6B-BB5005BD0662}"/>
          </ac:spMkLst>
        </pc:spChg>
        <pc:spChg chg="del">
          <ac:chgData name="TAN Mei Yi [Harrisdale Senior High School]" userId="f9f029c9-d743-4d60-9f2c-e74bdec1ab07" providerId="ADAL" clId="{90D9C782-4514-4BAF-A43F-FB3A3EB47BD8}" dt="2022-09-11T23:49:43.496" v="82" actId="478"/>
          <ac:spMkLst>
            <pc:docMk/>
            <pc:sldMk cId="827979568" sldId="325"/>
            <ac:spMk id="16" creationId="{A6206125-EE52-1C4D-E98E-0958AE9E402D}"/>
          </ac:spMkLst>
        </pc:spChg>
        <pc:spChg chg="del">
          <ac:chgData name="TAN Mei Yi [Harrisdale Senior High School]" userId="f9f029c9-d743-4d60-9f2c-e74bdec1ab07" providerId="ADAL" clId="{90D9C782-4514-4BAF-A43F-FB3A3EB47BD8}" dt="2022-09-11T23:49:43.496" v="82" actId="478"/>
          <ac:spMkLst>
            <pc:docMk/>
            <pc:sldMk cId="827979568" sldId="325"/>
            <ac:spMk id="17" creationId="{57522FA3-3183-5CA3-B4BB-DB19517316A8}"/>
          </ac:spMkLst>
        </pc:spChg>
        <pc:spChg chg="del">
          <ac:chgData name="TAN Mei Yi [Harrisdale Senior High School]" userId="f9f029c9-d743-4d60-9f2c-e74bdec1ab07" providerId="ADAL" clId="{90D9C782-4514-4BAF-A43F-FB3A3EB47BD8}" dt="2022-09-11T23:49:43.496" v="82" actId="478"/>
          <ac:spMkLst>
            <pc:docMk/>
            <pc:sldMk cId="827979568" sldId="325"/>
            <ac:spMk id="18" creationId="{3DA98438-C677-6954-E6D2-4B99A43BCE08}"/>
          </ac:spMkLst>
        </pc:spChg>
        <pc:spChg chg="del">
          <ac:chgData name="TAN Mei Yi [Harrisdale Senior High School]" userId="f9f029c9-d743-4d60-9f2c-e74bdec1ab07" providerId="ADAL" clId="{90D9C782-4514-4BAF-A43F-FB3A3EB47BD8}" dt="2022-09-11T23:49:47.288" v="83" actId="478"/>
          <ac:spMkLst>
            <pc:docMk/>
            <pc:sldMk cId="827979568" sldId="325"/>
            <ac:spMk id="19" creationId="{FF59565D-FB73-52E8-6608-BC17B41FD847}"/>
          </ac:spMkLst>
        </pc:spChg>
        <pc:spChg chg="del">
          <ac:chgData name="TAN Mei Yi [Harrisdale Senior High School]" userId="f9f029c9-d743-4d60-9f2c-e74bdec1ab07" providerId="ADAL" clId="{90D9C782-4514-4BAF-A43F-FB3A3EB47BD8}" dt="2022-09-11T23:49:43.496" v="82" actId="478"/>
          <ac:spMkLst>
            <pc:docMk/>
            <pc:sldMk cId="827979568" sldId="325"/>
            <ac:spMk id="20" creationId="{626EDCBB-DE5A-26AA-CCBB-8486CD160232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0:28:17.104" v="426" actId="1076"/>
          <ac:spMkLst>
            <pc:docMk/>
            <pc:sldMk cId="827979568" sldId="325"/>
            <ac:spMk id="21" creationId="{357581C2-14AF-11E8-1A6D-2960CF655F1E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0:28:32.131" v="437" actId="14100"/>
          <ac:spMkLst>
            <pc:docMk/>
            <pc:sldMk cId="827979568" sldId="325"/>
            <ac:spMk id="22" creationId="{DA11213E-05C0-F042-62A4-F41B6C58C61D}"/>
          </ac:spMkLst>
        </pc:spChg>
      </pc:sldChg>
      <pc:sldChg chg="del">
        <pc:chgData name="TAN Mei Yi [Harrisdale Senior High School]" userId="f9f029c9-d743-4d60-9f2c-e74bdec1ab07" providerId="ADAL" clId="{90D9C782-4514-4BAF-A43F-FB3A3EB47BD8}" dt="2022-09-12T01:20:13.941" v="662" actId="47"/>
        <pc:sldMkLst>
          <pc:docMk/>
          <pc:sldMk cId="1019215549" sldId="326"/>
        </pc:sldMkLst>
      </pc:sldChg>
      <pc:sldChg chg="del">
        <pc:chgData name="TAN Mei Yi [Harrisdale Senior High School]" userId="f9f029c9-d743-4d60-9f2c-e74bdec1ab07" providerId="ADAL" clId="{90D9C782-4514-4BAF-A43F-FB3A3EB47BD8}" dt="2022-09-12T01:20:13.941" v="662" actId="47"/>
        <pc:sldMkLst>
          <pc:docMk/>
          <pc:sldMk cId="495239490" sldId="328"/>
        </pc:sldMkLst>
      </pc:sldChg>
      <pc:sldChg chg="del">
        <pc:chgData name="TAN Mei Yi [Harrisdale Senior High School]" userId="f9f029c9-d743-4d60-9f2c-e74bdec1ab07" providerId="ADAL" clId="{90D9C782-4514-4BAF-A43F-FB3A3EB47BD8}" dt="2022-09-12T01:20:13.941" v="662" actId="47"/>
        <pc:sldMkLst>
          <pc:docMk/>
          <pc:sldMk cId="2423676729" sldId="329"/>
        </pc:sldMkLst>
      </pc:sldChg>
      <pc:sldChg chg="del">
        <pc:chgData name="TAN Mei Yi [Harrisdale Senior High School]" userId="f9f029c9-d743-4d60-9f2c-e74bdec1ab07" providerId="ADAL" clId="{90D9C782-4514-4BAF-A43F-FB3A3EB47BD8}" dt="2022-09-12T01:20:13.941" v="662" actId="47"/>
        <pc:sldMkLst>
          <pc:docMk/>
          <pc:sldMk cId="73289317" sldId="330"/>
        </pc:sldMkLst>
      </pc:sldChg>
      <pc:sldChg chg="del">
        <pc:chgData name="TAN Mei Yi [Harrisdale Senior High School]" userId="f9f029c9-d743-4d60-9f2c-e74bdec1ab07" providerId="ADAL" clId="{90D9C782-4514-4BAF-A43F-FB3A3EB47BD8}" dt="2022-09-12T01:20:13.941" v="662" actId="47"/>
        <pc:sldMkLst>
          <pc:docMk/>
          <pc:sldMk cId="2477238115" sldId="331"/>
        </pc:sldMkLst>
      </pc:sldChg>
      <pc:sldChg chg="del">
        <pc:chgData name="TAN Mei Yi [Harrisdale Senior High School]" userId="f9f029c9-d743-4d60-9f2c-e74bdec1ab07" providerId="ADAL" clId="{90D9C782-4514-4BAF-A43F-FB3A3EB47BD8}" dt="2022-09-12T01:20:13.941" v="662" actId="47"/>
        <pc:sldMkLst>
          <pc:docMk/>
          <pc:sldMk cId="459643433" sldId="332"/>
        </pc:sldMkLst>
      </pc:sldChg>
      <pc:sldChg chg="del">
        <pc:chgData name="TAN Mei Yi [Harrisdale Senior High School]" userId="f9f029c9-d743-4d60-9f2c-e74bdec1ab07" providerId="ADAL" clId="{90D9C782-4514-4BAF-A43F-FB3A3EB47BD8}" dt="2022-09-12T01:20:13.941" v="662" actId="47"/>
        <pc:sldMkLst>
          <pc:docMk/>
          <pc:sldMk cId="3263723531" sldId="333"/>
        </pc:sldMkLst>
      </pc:sldChg>
      <pc:sldChg chg="del">
        <pc:chgData name="TAN Mei Yi [Harrisdale Senior High School]" userId="f9f029c9-d743-4d60-9f2c-e74bdec1ab07" providerId="ADAL" clId="{90D9C782-4514-4BAF-A43F-FB3A3EB47BD8}" dt="2022-09-12T01:20:13.941" v="662" actId="47"/>
        <pc:sldMkLst>
          <pc:docMk/>
          <pc:sldMk cId="829895379" sldId="334"/>
        </pc:sldMkLst>
      </pc:sldChg>
      <pc:sldChg chg="del">
        <pc:chgData name="TAN Mei Yi [Harrisdale Senior High School]" userId="f9f029c9-d743-4d60-9f2c-e74bdec1ab07" providerId="ADAL" clId="{90D9C782-4514-4BAF-A43F-FB3A3EB47BD8}" dt="2022-09-12T01:20:13.941" v="662" actId="47"/>
        <pc:sldMkLst>
          <pc:docMk/>
          <pc:sldMk cId="4223706117" sldId="335"/>
        </pc:sldMkLst>
      </pc:sldChg>
      <pc:sldChg chg="del">
        <pc:chgData name="TAN Mei Yi [Harrisdale Senior High School]" userId="f9f029c9-d743-4d60-9f2c-e74bdec1ab07" providerId="ADAL" clId="{90D9C782-4514-4BAF-A43F-FB3A3EB47BD8}" dt="2022-09-12T01:20:13.941" v="662" actId="47"/>
        <pc:sldMkLst>
          <pc:docMk/>
          <pc:sldMk cId="3022860533" sldId="336"/>
        </pc:sldMkLst>
      </pc:sldChg>
      <pc:sldChg chg="del">
        <pc:chgData name="TAN Mei Yi [Harrisdale Senior High School]" userId="f9f029c9-d743-4d60-9f2c-e74bdec1ab07" providerId="ADAL" clId="{90D9C782-4514-4BAF-A43F-FB3A3EB47BD8}" dt="2022-09-12T01:20:13.941" v="662" actId="47"/>
        <pc:sldMkLst>
          <pc:docMk/>
          <pc:sldMk cId="1506764626" sldId="337"/>
        </pc:sldMkLst>
      </pc:sldChg>
      <pc:sldChg chg="addSp delSp modSp add mod delAnim modAnim">
        <pc:chgData name="TAN Mei Yi [Harrisdale Senior High School]" userId="f9f029c9-d743-4d60-9f2c-e74bdec1ab07" providerId="ADAL" clId="{90D9C782-4514-4BAF-A43F-FB3A3EB47BD8}" dt="2022-09-12T00:32:49.659" v="661" actId="20577"/>
        <pc:sldMkLst>
          <pc:docMk/>
          <pc:sldMk cId="269268459" sldId="338"/>
        </pc:sldMkLst>
        <pc:spChg chg="del">
          <ac:chgData name="TAN Mei Yi [Harrisdale Senior High School]" userId="f9f029c9-d743-4d60-9f2c-e74bdec1ab07" providerId="ADAL" clId="{90D9C782-4514-4BAF-A43F-FB3A3EB47BD8}" dt="2022-09-12T00:28:48.200" v="439" actId="478"/>
          <ac:spMkLst>
            <pc:docMk/>
            <pc:sldMk cId="269268459" sldId="338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90D9C782-4514-4BAF-A43F-FB3A3EB47BD8}" dt="2022-09-12T00:28:48.200" v="439" actId="478"/>
          <ac:spMkLst>
            <pc:docMk/>
            <pc:sldMk cId="269268459" sldId="338"/>
            <ac:spMk id="4" creationId="{04543E1F-406C-FB68-6C51-B894C0D70A75}"/>
          </ac:spMkLst>
        </pc:spChg>
        <pc:spChg chg="add del mod">
          <ac:chgData name="TAN Mei Yi [Harrisdale Senior High School]" userId="f9f029c9-d743-4d60-9f2c-e74bdec1ab07" providerId="ADAL" clId="{90D9C782-4514-4BAF-A43F-FB3A3EB47BD8}" dt="2022-09-12T00:28:50.808" v="440" actId="478"/>
          <ac:spMkLst>
            <pc:docMk/>
            <pc:sldMk cId="269268459" sldId="338"/>
            <ac:spMk id="5" creationId="{8BFACDA7-6A46-BB57-89A5-D1AF0BBFDF98}"/>
          </ac:spMkLst>
        </pc:spChg>
        <pc:spChg chg="del">
          <ac:chgData name="TAN Mei Yi [Harrisdale Senior High School]" userId="f9f029c9-d743-4d60-9f2c-e74bdec1ab07" providerId="ADAL" clId="{90D9C782-4514-4BAF-A43F-FB3A3EB47BD8}" dt="2022-09-12T00:28:48.200" v="439" actId="478"/>
          <ac:spMkLst>
            <pc:docMk/>
            <pc:sldMk cId="269268459" sldId="338"/>
            <ac:spMk id="6" creationId="{98F6AA3D-3669-BE71-90F9-C054BBD117F0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0:31:34.830" v="588" actId="1076"/>
          <ac:spMkLst>
            <pc:docMk/>
            <pc:sldMk cId="269268459" sldId="338"/>
            <ac:spMk id="7" creationId="{CCA916AC-B0AE-0BB9-E74C-B92FEF844BC9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0:31:55.535" v="598" actId="1076"/>
          <ac:spMkLst>
            <pc:docMk/>
            <pc:sldMk cId="269268459" sldId="338"/>
            <ac:spMk id="9" creationId="{460148C8-1E07-B0E3-7411-843F3EC0E2CF}"/>
          </ac:spMkLst>
        </pc:spChg>
        <pc:spChg chg="del">
          <ac:chgData name="TAN Mei Yi [Harrisdale Senior High School]" userId="f9f029c9-d743-4d60-9f2c-e74bdec1ab07" providerId="ADAL" clId="{90D9C782-4514-4BAF-A43F-FB3A3EB47BD8}" dt="2022-09-12T00:28:48.200" v="439" actId="478"/>
          <ac:spMkLst>
            <pc:docMk/>
            <pc:sldMk cId="269268459" sldId="338"/>
            <ac:spMk id="10" creationId="{CCC0328F-65C5-8DF5-75C4-96087A5D604A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0:32:12.720" v="623" actId="20577"/>
          <ac:spMkLst>
            <pc:docMk/>
            <pc:sldMk cId="269268459" sldId="338"/>
            <ac:spMk id="11" creationId="{B707428F-0F23-9A97-0CA2-9C0E2342213D}"/>
          </ac:spMkLst>
        </pc:spChg>
        <pc:spChg chg="del">
          <ac:chgData name="TAN Mei Yi [Harrisdale Senior High School]" userId="f9f029c9-d743-4d60-9f2c-e74bdec1ab07" providerId="ADAL" clId="{90D9C782-4514-4BAF-A43F-FB3A3EB47BD8}" dt="2022-09-12T00:28:48.200" v="439" actId="478"/>
          <ac:spMkLst>
            <pc:docMk/>
            <pc:sldMk cId="269268459" sldId="338"/>
            <ac:spMk id="12" creationId="{A39513FD-7823-D8D0-F1FB-9211B1CCAF93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0:32:38.480" v="646" actId="1076"/>
          <ac:spMkLst>
            <pc:docMk/>
            <pc:sldMk cId="269268459" sldId="338"/>
            <ac:spMk id="13" creationId="{56CD6442-8BB0-8AEA-CCB4-48155A4D8F97}"/>
          </ac:spMkLst>
        </pc:spChg>
        <pc:spChg chg="mod">
          <ac:chgData name="TAN Mei Yi [Harrisdale Senior High School]" userId="f9f029c9-d743-4d60-9f2c-e74bdec1ab07" providerId="ADAL" clId="{90D9C782-4514-4BAF-A43F-FB3A3EB47BD8}" dt="2022-09-12T00:31:18.917" v="571" actId="20577"/>
          <ac:spMkLst>
            <pc:docMk/>
            <pc:sldMk cId="269268459" sldId="338"/>
            <ac:spMk id="14" creationId="{1AE1405B-C5D0-84F2-F1B0-224C88BBB0DC}"/>
          </ac:spMkLst>
        </pc:spChg>
        <pc:spChg chg="mod">
          <ac:chgData name="TAN Mei Yi [Harrisdale Senior High School]" userId="f9f029c9-d743-4d60-9f2c-e74bdec1ab07" providerId="ADAL" clId="{90D9C782-4514-4BAF-A43F-FB3A3EB47BD8}" dt="2022-09-12T00:31:10.543" v="567" actId="14100"/>
          <ac:spMkLst>
            <pc:docMk/>
            <pc:sldMk cId="269268459" sldId="338"/>
            <ac:spMk id="15" creationId="{C4E6353E-ADD6-2DD4-3E6B-BB5005BD0662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0:32:49.659" v="661" actId="20577"/>
          <ac:spMkLst>
            <pc:docMk/>
            <pc:sldMk cId="269268459" sldId="338"/>
            <ac:spMk id="16" creationId="{945FDD8D-7AE0-3F80-558D-A59DACE6E737}"/>
          </ac:spMkLst>
        </pc:spChg>
        <pc:spChg chg="del">
          <ac:chgData name="TAN Mei Yi [Harrisdale Senior High School]" userId="f9f029c9-d743-4d60-9f2c-e74bdec1ab07" providerId="ADAL" clId="{90D9C782-4514-4BAF-A43F-FB3A3EB47BD8}" dt="2022-09-12T00:31:07.249" v="566" actId="478"/>
          <ac:spMkLst>
            <pc:docMk/>
            <pc:sldMk cId="269268459" sldId="338"/>
            <ac:spMk id="21" creationId="{357581C2-14AF-11E8-1A6D-2960CF655F1E}"/>
          </ac:spMkLst>
        </pc:spChg>
        <pc:spChg chg="del">
          <ac:chgData name="TAN Mei Yi [Harrisdale Senior High School]" userId="f9f029c9-d743-4d60-9f2c-e74bdec1ab07" providerId="ADAL" clId="{90D9C782-4514-4BAF-A43F-FB3A3EB47BD8}" dt="2022-09-12T00:31:07.249" v="566" actId="478"/>
          <ac:spMkLst>
            <pc:docMk/>
            <pc:sldMk cId="269268459" sldId="338"/>
            <ac:spMk id="22" creationId="{DA11213E-05C0-F042-62A4-F41B6C58C61D}"/>
          </ac:spMkLst>
        </pc:spChg>
      </pc:sldChg>
      <pc:sldChg chg="addSp delSp modSp add mod delAnim modAnim">
        <pc:chgData name="TAN Mei Yi [Harrisdale Senior High School]" userId="f9f029c9-d743-4d60-9f2c-e74bdec1ab07" providerId="ADAL" clId="{90D9C782-4514-4BAF-A43F-FB3A3EB47BD8}" dt="2022-09-12T01:45:05.165" v="1128"/>
        <pc:sldMkLst>
          <pc:docMk/>
          <pc:sldMk cId="1497268704" sldId="339"/>
        </pc:sldMkLst>
        <pc:spChg chg="add mod">
          <ac:chgData name="TAN Mei Yi [Harrisdale Senior High School]" userId="f9f029c9-d743-4d60-9f2c-e74bdec1ab07" providerId="ADAL" clId="{90D9C782-4514-4BAF-A43F-FB3A3EB47BD8}" dt="2022-09-12T01:23:04.287" v="776" actId="1076"/>
          <ac:spMkLst>
            <pc:docMk/>
            <pc:sldMk cId="1497268704" sldId="339"/>
            <ac:spMk id="2" creationId="{A77F0EE4-4F6C-7E21-3E2E-9CFABB0E74B9}"/>
          </ac:spMkLst>
        </pc:spChg>
        <pc:spChg chg="add del mod">
          <ac:chgData name="TAN Mei Yi [Harrisdale Senior High School]" userId="f9f029c9-d743-4d60-9f2c-e74bdec1ab07" providerId="ADAL" clId="{90D9C782-4514-4BAF-A43F-FB3A3EB47BD8}" dt="2022-09-12T01:23:32.894" v="782"/>
          <ac:spMkLst>
            <pc:docMk/>
            <pc:sldMk cId="1497268704" sldId="339"/>
            <ac:spMk id="3" creationId="{46046BA6-D2E1-6238-5D6C-222F0AD51C2A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1:25:55.996" v="884" actId="114"/>
          <ac:spMkLst>
            <pc:docMk/>
            <pc:sldMk cId="1497268704" sldId="339"/>
            <ac:spMk id="4" creationId="{1A584F6F-ABBF-02CB-49AE-30E8FB75CE7B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1:25:58.466" v="885" actId="114"/>
          <ac:spMkLst>
            <pc:docMk/>
            <pc:sldMk cId="1497268704" sldId="339"/>
            <ac:spMk id="5" creationId="{F62AD1FA-667F-3373-26CB-C1B86C8C177C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1:26:22.712" v="947" actId="1076"/>
          <ac:spMkLst>
            <pc:docMk/>
            <pc:sldMk cId="1497268704" sldId="339"/>
            <ac:spMk id="6" creationId="{FCB59AF7-92FB-B0EB-217E-E5EDB5EDBDFC}"/>
          </ac:spMkLst>
        </pc:spChg>
        <pc:spChg chg="del">
          <ac:chgData name="TAN Mei Yi [Harrisdale Senior High School]" userId="f9f029c9-d743-4d60-9f2c-e74bdec1ab07" providerId="ADAL" clId="{90D9C782-4514-4BAF-A43F-FB3A3EB47BD8}" dt="2022-09-12T01:21:00.669" v="717" actId="478"/>
          <ac:spMkLst>
            <pc:docMk/>
            <pc:sldMk cId="1497268704" sldId="339"/>
            <ac:spMk id="7" creationId="{CCA916AC-B0AE-0BB9-E74C-B92FEF844BC9}"/>
          </ac:spMkLst>
        </pc:spChg>
        <pc:spChg chg="del">
          <ac:chgData name="TAN Mei Yi [Harrisdale Senior High School]" userId="f9f029c9-d743-4d60-9f2c-e74bdec1ab07" providerId="ADAL" clId="{90D9C782-4514-4BAF-A43F-FB3A3EB47BD8}" dt="2022-09-12T01:21:00.669" v="717" actId="478"/>
          <ac:spMkLst>
            <pc:docMk/>
            <pc:sldMk cId="1497268704" sldId="339"/>
            <ac:spMk id="9" creationId="{460148C8-1E07-B0E3-7411-843F3EC0E2CF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1:26:47.297" v="975" actId="1076"/>
          <ac:spMkLst>
            <pc:docMk/>
            <pc:sldMk cId="1497268704" sldId="339"/>
            <ac:spMk id="10" creationId="{B6CDA4F5-D86A-8F98-0249-A00B5C4EFFF9}"/>
          </ac:spMkLst>
        </pc:spChg>
        <pc:spChg chg="del">
          <ac:chgData name="TAN Mei Yi [Harrisdale Senior High School]" userId="f9f029c9-d743-4d60-9f2c-e74bdec1ab07" providerId="ADAL" clId="{90D9C782-4514-4BAF-A43F-FB3A3EB47BD8}" dt="2022-09-12T01:21:00.669" v="717" actId="478"/>
          <ac:spMkLst>
            <pc:docMk/>
            <pc:sldMk cId="1497268704" sldId="339"/>
            <ac:spMk id="11" creationId="{B707428F-0F23-9A97-0CA2-9C0E2342213D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1:27:25.114" v="1030" actId="1076"/>
          <ac:spMkLst>
            <pc:docMk/>
            <pc:sldMk cId="1497268704" sldId="339"/>
            <ac:spMk id="12" creationId="{29382807-07FE-C682-35B5-8A8BB0E2D3A2}"/>
          </ac:spMkLst>
        </pc:spChg>
        <pc:spChg chg="del">
          <ac:chgData name="TAN Mei Yi [Harrisdale Senior High School]" userId="f9f029c9-d743-4d60-9f2c-e74bdec1ab07" providerId="ADAL" clId="{90D9C782-4514-4BAF-A43F-FB3A3EB47BD8}" dt="2022-09-12T01:21:00.669" v="717" actId="478"/>
          <ac:spMkLst>
            <pc:docMk/>
            <pc:sldMk cId="1497268704" sldId="339"/>
            <ac:spMk id="13" creationId="{56CD6442-8BB0-8AEA-CCB4-48155A4D8F97}"/>
          </ac:spMkLst>
        </pc:spChg>
        <pc:spChg chg="mod">
          <ac:chgData name="TAN Mei Yi [Harrisdale Senior High School]" userId="f9f029c9-d743-4d60-9f2c-e74bdec1ab07" providerId="ADAL" clId="{90D9C782-4514-4BAF-A43F-FB3A3EB47BD8}" dt="2022-09-12T01:23:25.614" v="780" actId="114"/>
          <ac:spMkLst>
            <pc:docMk/>
            <pc:sldMk cId="1497268704" sldId="339"/>
            <ac:spMk id="14" creationId="{1AE1405B-C5D0-84F2-F1B0-224C88BBB0DC}"/>
          </ac:spMkLst>
        </pc:spChg>
        <pc:spChg chg="del">
          <ac:chgData name="TAN Mei Yi [Harrisdale Senior High School]" userId="f9f029c9-d743-4d60-9f2c-e74bdec1ab07" providerId="ADAL" clId="{90D9C782-4514-4BAF-A43F-FB3A3EB47BD8}" dt="2022-09-12T01:21:00.669" v="717" actId="478"/>
          <ac:spMkLst>
            <pc:docMk/>
            <pc:sldMk cId="1497268704" sldId="339"/>
            <ac:spMk id="15" creationId="{C4E6353E-ADD6-2DD4-3E6B-BB5005BD0662}"/>
          </ac:spMkLst>
        </pc:spChg>
        <pc:spChg chg="del">
          <ac:chgData name="TAN Mei Yi [Harrisdale Senior High School]" userId="f9f029c9-d743-4d60-9f2c-e74bdec1ab07" providerId="ADAL" clId="{90D9C782-4514-4BAF-A43F-FB3A3EB47BD8}" dt="2022-09-12T01:21:00.669" v="717" actId="478"/>
          <ac:spMkLst>
            <pc:docMk/>
            <pc:sldMk cId="1497268704" sldId="339"/>
            <ac:spMk id="16" creationId="{945FDD8D-7AE0-3F80-558D-A59DACE6E737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1:28:51.350" v="1092" actId="20577"/>
          <ac:spMkLst>
            <pc:docMk/>
            <pc:sldMk cId="1497268704" sldId="339"/>
            <ac:spMk id="17" creationId="{186644A2-374A-D0B6-9266-D75196483237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1:27:57.945" v="1040" actId="20577"/>
          <ac:spMkLst>
            <pc:docMk/>
            <pc:sldMk cId="1497268704" sldId="339"/>
            <ac:spMk id="18" creationId="{D243275D-201F-AE12-AB34-BAA6385F1D08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1:28:56.796" v="1103" actId="20577"/>
          <ac:spMkLst>
            <pc:docMk/>
            <pc:sldMk cId="1497268704" sldId="339"/>
            <ac:spMk id="19" creationId="{DE3D3F14-D87F-76F5-F79D-918682C78690}"/>
          </ac:spMkLst>
        </pc:spChg>
      </pc:sldChg>
      <pc:sldChg chg="addSp delSp modSp add mod delAnim modAnim">
        <pc:chgData name="TAN Mei Yi [Harrisdale Senior High School]" userId="f9f029c9-d743-4d60-9f2c-e74bdec1ab07" providerId="ADAL" clId="{90D9C782-4514-4BAF-A43F-FB3A3EB47BD8}" dt="2022-09-12T01:49:21.988" v="1489" actId="1076"/>
        <pc:sldMkLst>
          <pc:docMk/>
          <pc:sldMk cId="301372375" sldId="340"/>
        </pc:sldMkLst>
        <pc:spChg chg="del">
          <ac:chgData name="TAN Mei Yi [Harrisdale Senior High School]" userId="f9f029c9-d743-4d60-9f2c-e74bdec1ab07" providerId="ADAL" clId="{90D9C782-4514-4BAF-A43F-FB3A3EB47BD8}" dt="2022-09-12T01:46:03.682" v="1204" actId="478"/>
          <ac:spMkLst>
            <pc:docMk/>
            <pc:sldMk cId="301372375" sldId="340"/>
            <ac:spMk id="2" creationId="{A77F0EE4-4F6C-7E21-3E2E-9CFABB0E74B9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1:48:58.013" v="1468" actId="1076"/>
          <ac:spMkLst>
            <pc:docMk/>
            <pc:sldMk cId="301372375" sldId="340"/>
            <ac:spMk id="3" creationId="{747BC8FB-B881-FAD7-0A26-24CAF7CC423F}"/>
          </ac:spMkLst>
        </pc:spChg>
        <pc:spChg chg="mod">
          <ac:chgData name="TAN Mei Yi [Harrisdale Senior High School]" userId="f9f029c9-d743-4d60-9f2c-e74bdec1ab07" providerId="ADAL" clId="{90D9C782-4514-4BAF-A43F-FB3A3EB47BD8}" dt="2022-09-12T01:47:03.154" v="1301" actId="6549"/>
          <ac:spMkLst>
            <pc:docMk/>
            <pc:sldMk cId="301372375" sldId="340"/>
            <ac:spMk id="4" creationId="{1A584F6F-ABBF-02CB-49AE-30E8FB75CE7B}"/>
          </ac:spMkLst>
        </pc:spChg>
        <pc:spChg chg="del">
          <ac:chgData name="TAN Mei Yi [Harrisdale Senior High School]" userId="f9f029c9-d743-4d60-9f2c-e74bdec1ab07" providerId="ADAL" clId="{90D9C782-4514-4BAF-A43F-FB3A3EB47BD8}" dt="2022-09-12T01:47:08.367" v="1302" actId="478"/>
          <ac:spMkLst>
            <pc:docMk/>
            <pc:sldMk cId="301372375" sldId="340"/>
            <ac:spMk id="5" creationId="{F62AD1FA-667F-3373-26CB-C1B86C8C177C}"/>
          </ac:spMkLst>
        </pc:spChg>
        <pc:spChg chg="del">
          <ac:chgData name="TAN Mei Yi [Harrisdale Senior High School]" userId="f9f029c9-d743-4d60-9f2c-e74bdec1ab07" providerId="ADAL" clId="{90D9C782-4514-4BAF-A43F-FB3A3EB47BD8}" dt="2022-09-12T01:47:08.367" v="1302" actId="478"/>
          <ac:spMkLst>
            <pc:docMk/>
            <pc:sldMk cId="301372375" sldId="340"/>
            <ac:spMk id="6" creationId="{FCB59AF7-92FB-B0EB-217E-E5EDB5EDBDFC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1:49:21.988" v="1489" actId="1076"/>
          <ac:spMkLst>
            <pc:docMk/>
            <pc:sldMk cId="301372375" sldId="340"/>
            <ac:spMk id="7" creationId="{1076F2DC-3CA4-070A-9236-5681212A2ACD}"/>
          </ac:spMkLst>
        </pc:spChg>
        <pc:spChg chg="del">
          <ac:chgData name="TAN Mei Yi [Harrisdale Senior High School]" userId="f9f029c9-d743-4d60-9f2c-e74bdec1ab07" providerId="ADAL" clId="{90D9C782-4514-4BAF-A43F-FB3A3EB47BD8}" dt="2022-09-12T01:47:08.367" v="1302" actId="478"/>
          <ac:spMkLst>
            <pc:docMk/>
            <pc:sldMk cId="301372375" sldId="340"/>
            <ac:spMk id="10" creationId="{B6CDA4F5-D86A-8F98-0249-A00B5C4EFFF9}"/>
          </ac:spMkLst>
        </pc:spChg>
        <pc:spChg chg="del">
          <ac:chgData name="TAN Mei Yi [Harrisdale Senior High School]" userId="f9f029c9-d743-4d60-9f2c-e74bdec1ab07" providerId="ADAL" clId="{90D9C782-4514-4BAF-A43F-FB3A3EB47BD8}" dt="2022-09-12T01:47:12.538" v="1303" actId="478"/>
          <ac:spMkLst>
            <pc:docMk/>
            <pc:sldMk cId="301372375" sldId="340"/>
            <ac:spMk id="12" creationId="{29382807-07FE-C682-35B5-8A8BB0E2D3A2}"/>
          </ac:spMkLst>
        </pc:spChg>
        <pc:spChg chg="mod">
          <ac:chgData name="TAN Mei Yi [Harrisdale Senior High School]" userId="f9f029c9-d743-4d60-9f2c-e74bdec1ab07" providerId="ADAL" clId="{90D9C782-4514-4BAF-A43F-FB3A3EB47BD8}" dt="2022-09-12T01:45:59.951" v="1203" actId="14100"/>
          <ac:spMkLst>
            <pc:docMk/>
            <pc:sldMk cId="301372375" sldId="340"/>
            <ac:spMk id="14" creationId="{1AE1405B-C5D0-84F2-F1B0-224C88BBB0DC}"/>
          </ac:spMkLst>
        </pc:spChg>
        <pc:spChg chg="mod">
          <ac:chgData name="TAN Mei Yi [Harrisdale Senior High School]" userId="f9f029c9-d743-4d60-9f2c-e74bdec1ab07" providerId="ADAL" clId="{90D9C782-4514-4BAF-A43F-FB3A3EB47BD8}" dt="2022-09-12T01:47:49.638" v="1366" actId="20577"/>
          <ac:spMkLst>
            <pc:docMk/>
            <pc:sldMk cId="301372375" sldId="340"/>
            <ac:spMk id="17" creationId="{186644A2-374A-D0B6-9266-D75196483237}"/>
          </ac:spMkLst>
        </pc:spChg>
        <pc:spChg chg="mod">
          <ac:chgData name="TAN Mei Yi [Harrisdale Senior High School]" userId="f9f029c9-d743-4d60-9f2c-e74bdec1ab07" providerId="ADAL" clId="{90D9C782-4514-4BAF-A43F-FB3A3EB47BD8}" dt="2022-09-12T01:47:15.972" v="1304" actId="1076"/>
          <ac:spMkLst>
            <pc:docMk/>
            <pc:sldMk cId="301372375" sldId="340"/>
            <ac:spMk id="18" creationId="{D243275D-201F-AE12-AB34-BAA6385F1D08}"/>
          </ac:spMkLst>
        </pc:spChg>
        <pc:spChg chg="mod">
          <ac:chgData name="TAN Mei Yi [Harrisdale Senior High School]" userId="f9f029c9-d743-4d60-9f2c-e74bdec1ab07" providerId="ADAL" clId="{90D9C782-4514-4BAF-A43F-FB3A3EB47BD8}" dt="2022-09-12T01:48:50.161" v="1462" actId="20577"/>
          <ac:spMkLst>
            <pc:docMk/>
            <pc:sldMk cId="301372375" sldId="340"/>
            <ac:spMk id="19" creationId="{DE3D3F14-D87F-76F5-F79D-918682C78690}"/>
          </ac:spMkLst>
        </pc:spChg>
      </pc:sldChg>
      <pc:sldChg chg="addSp delSp modSp add mod delAnim modAnim">
        <pc:chgData name="TAN Mei Yi [Harrisdale Senior High School]" userId="f9f029c9-d743-4d60-9f2c-e74bdec1ab07" providerId="ADAL" clId="{90D9C782-4514-4BAF-A43F-FB3A3EB47BD8}" dt="2022-09-12T01:59:43.799" v="1663" actId="1076"/>
        <pc:sldMkLst>
          <pc:docMk/>
          <pc:sldMk cId="3782220682" sldId="341"/>
        </pc:sldMkLst>
        <pc:spChg chg="add mod">
          <ac:chgData name="TAN Mei Yi [Harrisdale Senior High School]" userId="f9f029c9-d743-4d60-9f2c-e74bdec1ab07" providerId="ADAL" clId="{90D9C782-4514-4BAF-A43F-FB3A3EB47BD8}" dt="2022-09-12T01:58:57.026" v="1645" actId="20577"/>
          <ac:spMkLst>
            <pc:docMk/>
            <pc:sldMk cId="3782220682" sldId="341"/>
            <ac:spMk id="2" creationId="{312AFADA-8D13-E50D-8BA0-65D041B3358F}"/>
          </ac:spMkLst>
        </pc:spChg>
        <pc:spChg chg="del">
          <ac:chgData name="TAN Mei Yi [Harrisdale Senior High School]" userId="f9f029c9-d743-4d60-9f2c-e74bdec1ab07" providerId="ADAL" clId="{90D9C782-4514-4BAF-A43F-FB3A3EB47BD8}" dt="2022-09-12T01:53:09.950" v="1603" actId="478"/>
          <ac:spMkLst>
            <pc:docMk/>
            <pc:sldMk cId="3782220682" sldId="341"/>
            <ac:spMk id="3" creationId="{747BC8FB-B881-FAD7-0A26-24CAF7CC423F}"/>
          </ac:spMkLst>
        </pc:spChg>
        <pc:spChg chg="del">
          <ac:chgData name="TAN Mei Yi [Harrisdale Senior High School]" userId="f9f029c9-d743-4d60-9f2c-e74bdec1ab07" providerId="ADAL" clId="{90D9C782-4514-4BAF-A43F-FB3A3EB47BD8}" dt="2022-09-12T01:51:30.829" v="1589" actId="478"/>
          <ac:spMkLst>
            <pc:docMk/>
            <pc:sldMk cId="3782220682" sldId="341"/>
            <ac:spMk id="4" creationId="{1A584F6F-ABBF-02CB-49AE-30E8FB75CE7B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1:59:10.567" v="1653" actId="1076"/>
          <ac:spMkLst>
            <pc:docMk/>
            <pc:sldMk cId="3782220682" sldId="341"/>
            <ac:spMk id="5" creationId="{0923DF3A-DA6E-6C16-C0EE-C9A2520C74D0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1:59:43.799" v="1663" actId="1076"/>
          <ac:spMkLst>
            <pc:docMk/>
            <pc:sldMk cId="3782220682" sldId="341"/>
            <ac:spMk id="6" creationId="{DDE184B7-F2FC-F60D-5B86-3D11AA05D0BC}"/>
          </ac:spMkLst>
        </pc:spChg>
        <pc:spChg chg="mod">
          <ac:chgData name="TAN Mei Yi [Harrisdale Senior High School]" userId="f9f029c9-d743-4d60-9f2c-e74bdec1ab07" providerId="ADAL" clId="{90D9C782-4514-4BAF-A43F-FB3A3EB47BD8}" dt="2022-09-12T01:53:21.669" v="1620" actId="20577"/>
          <ac:spMkLst>
            <pc:docMk/>
            <pc:sldMk cId="3782220682" sldId="341"/>
            <ac:spMk id="7" creationId="{1076F2DC-3CA4-070A-9236-5681212A2ACD}"/>
          </ac:spMkLst>
        </pc:spChg>
        <pc:spChg chg="mod">
          <ac:chgData name="TAN Mei Yi [Harrisdale Senior High School]" userId="f9f029c9-d743-4d60-9f2c-e74bdec1ab07" providerId="ADAL" clId="{90D9C782-4514-4BAF-A43F-FB3A3EB47BD8}" dt="2022-09-12T01:49:49.520" v="1505" actId="20577"/>
          <ac:spMkLst>
            <pc:docMk/>
            <pc:sldMk cId="3782220682" sldId="341"/>
            <ac:spMk id="8" creationId="{72FD72F0-D346-4484-930F-8042CBD15A4A}"/>
          </ac:spMkLst>
        </pc:spChg>
        <pc:spChg chg="mod">
          <ac:chgData name="TAN Mei Yi [Harrisdale Senior High School]" userId="f9f029c9-d743-4d60-9f2c-e74bdec1ab07" providerId="ADAL" clId="{90D9C782-4514-4BAF-A43F-FB3A3EB47BD8}" dt="2022-09-12T01:51:26.321" v="1588" actId="20577"/>
          <ac:spMkLst>
            <pc:docMk/>
            <pc:sldMk cId="3782220682" sldId="341"/>
            <ac:spMk id="14" creationId="{1AE1405B-C5D0-84F2-F1B0-224C88BBB0DC}"/>
          </ac:spMkLst>
        </pc:spChg>
        <pc:spChg chg="del">
          <ac:chgData name="TAN Mei Yi [Harrisdale Senior High School]" userId="f9f029c9-d743-4d60-9f2c-e74bdec1ab07" providerId="ADAL" clId="{90D9C782-4514-4BAF-A43F-FB3A3EB47BD8}" dt="2022-09-12T01:51:30.829" v="1589" actId="478"/>
          <ac:spMkLst>
            <pc:docMk/>
            <pc:sldMk cId="3782220682" sldId="341"/>
            <ac:spMk id="17" creationId="{186644A2-374A-D0B6-9266-D75196483237}"/>
          </ac:spMkLst>
        </pc:spChg>
        <pc:spChg chg="del">
          <ac:chgData name="TAN Mei Yi [Harrisdale Senior High School]" userId="f9f029c9-d743-4d60-9f2c-e74bdec1ab07" providerId="ADAL" clId="{90D9C782-4514-4BAF-A43F-FB3A3EB47BD8}" dt="2022-09-12T01:51:30.829" v="1589" actId="478"/>
          <ac:spMkLst>
            <pc:docMk/>
            <pc:sldMk cId="3782220682" sldId="341"/>
            <ac:spMk id="18" creationId="{D243275D-201F-AE12-AB34-BAA6385F1D08}"/>
          </ac:spMkLst>
        </pc:spChg>
        <pc:spChg chg="mod">
          <ac:chgData name="TAN Mei Yi [Harrisdale Senior High School]" userId="f9f029c9-d743-4d60-9f2c-e74bdec1ab07" providerId="ADAL" clId="{90D9C782-4514-4BAF-A43F-FB3A3EB47BD8}" dt="2022-09-12T01:53:07.700" v="1602" actId="20577"/>
          <ac:spMkLst>
            <pc:docMk/>
            <pc:sldMk cId="3782220682" sldId="341"/>
            <ac:spMk id="19" creationId="{DE3D3F14-D87F-76F5-F79D-918682C78690}"/>
          </ac:spMkLst>
        </pc:spChg>
      </pc:sldChg>
      <pc:sldChg chg="addSp delSp modSp add mod ord delAnim modAnim">
        <pc:chgData name="TAN Mei Yi [Harrisdale Senior High School]" userId="f9f029c9-d743-4d60-9f2c-e74bdec1ab07" providerId="ADAL" clId="{90D9C782-4514-4BAF-A43F-FB3A3EB47BD8}" dt="2022-09-12T02:08:30.630" v="1989" actId="20577"/>
        <pc:sldMkLst>
          <pc:docMk/>
          <pc:sldMk cId="4128002484" sldId="342"/>
        </pc:sldMkLst>
        <pc:spChg chg="add mod">
          <ac:chgData name="TAN Mei Yi [Harrisdale Senior High School]" userId="f9f029c9-d743-4d60-9f2c-e74bdec1ab07" providerId="ADAL" clId="{90D9C782-4514-4BAF-A43F-FB3A3EB47BD8}" dt="2022-09-12T02:03:22.887" v="1757" actId="1076"/>
          <ac:spMkLst>
            <pc:docMk/>
            <pc:sldMk cId="4128002484" sldId="342"/>
            <ac:spMk id="2" creationId="{7260BEF2-4D41-77A1-A7B0-B57FF4EFD2EF}"/>
          </ac:spMkLst>
        </pc:spChg>
        <pc:spChg chg="mod">
          <ac:chgData name="TAN Mei Yi [Harrisdale Senior High School]" userId="f9f029c9-d743-4d60-9f2c-e74bdec1ab07" providerId="ADAL" clId="{90D9C782-4514-4BAF-A43F-FB3A3EB47BD8}" dt="2022-09-12T02:06:43.147" v="1908" actId="1076"/>
          <ac:spMkLst>
            <pc:docMk/>
            <pc:sldMk cId="4128002484" sldId="342"/>
            <ac:spMk id="3" creationId="{747BC8FB-B881-FAD7-0A26-24CAF7CC423F}"/>
          </ac:spMkLst>
        </pc:spChg>
        <pc:spChg chg="del">
          <ac:chgData name="TAN Mei Yi [Harrisdale Senior High School]" userId="f9f029c9-d743-4d60-9f2c-e74bdec1ab07" providerId="ADAL" clId="{90D9C782-4514-4BAF-A43F-FB3A3EB47BD8}" dt="2022-09-12T02:02:27.513" v="1683" actId="478"/>
          <ac:spMkLst>
            <pc:docMk/>
            <pc:sldMk cId="4128002484" sldId="342"/>
            <ac:spMk id="4" creationId="{1A584F6F-ABBF-02CB-49AE-30E8FB75CE7B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03:48.113" v="1782" actId="1076"/>
          <ac:spMkLst>
            <pc:docMk/>
            <pc:sldMk cId="4128002484" sldId="342"/>
            <ac:spMk id="5" creationId="{5CC3910F-F78C-BE51-5049-935B90457663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04:24.863" v="1794" actId="1076"/>
          <ac:spMkLst>
            <pc:docMk/>
            <pc:sldMk cId="4128002484" sldId="342"/>
            <ac:spMk id="6" creationId="{25AC07E5-2894-3F5E-17D9-B672726935F3}"/>
          </ac:spMkLst>
        </pc:spChg>
        <pc:spChg chg="del mod">
          <ac:chgData name="TAN Mei Yi [Harrisdale Senior High School]" userId="f9f029c9-d743-4d60-9f2c-e74bdec1ab07" providerId="ADAL" clId="{90D9C782-4514-4BAF-A43F-FB3A3EB47BD8}" dt="2022-09-12T02:07:00.990" v="1919" actId="478"/>
          <ac:spMkLst>
            <pc:docMk/>
            <pc:sldMk cId="4128002484" sldId="342"/>
            <ac:spMk id="7" creationId="{1076F2DC-3CA4-070A-9236-5681212A2ACD}"/>
          </ac:spMkLst>
        </pc:spChg>
        <pc:spChg chg="mod">
          <ac:chgData name="TAN Mei Yi [Harrisdale Senior High School]" userId="f9f029c9-d743-4d60-9f2c-e74bdec1ab07" providerId="ADAL" clId="{90D9C782-4514-4BAF-A43F-FB3A3EB47BD8}" dt="2022-09-12T02:00:24.639" v="1679" actId="14100"/>
          <ac:spMkLst>
            <pc:docMk/>
            <pc:sldMk cId="4128002484" sldId="342"/>
            <ac:spMk id="8" creationId="{72FD72F0-D346-4484-930F-8042CBD15A4A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04:28.586" v="1795" actId="1076"/>
          <ac:spMkLst>
            <pc:docMk/>
            <pc:sldMk cId="4128002484" sldId="342"/>
            <ac:spMk id="9" creationId="{43B8D00F-BCEE-5DB3-D302-DAAC617D60C3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06:55.266" v="1917" actId="1076"/>
          <ac:spMkLst>
            <pc:docMk/>
            <pc:sldMk cId="4128002484" sldId="342"/>
            <ac:spMk id="10" creationId="{B7EE8790-43AF-FCC1-C6AA-33144774E56E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08:14.644" v="1979" actId="1076"/>
          <ac:spMkLst>
            <pc:docMk/>
            <pc:sldMk cId="4128002484" sldId="342"/>
            <ac:spMk id="11" creationId="{5C36368A-D409-DF29-2812-9CD035F27779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08:20.006" v="1980" actId="1076"/>
          <ac:spMkLst>
            <pc:docMk/>
            <pc:sldMk cId="4128002484" sldId="342"/>
            <ac:spMk id="12" creationId="{4E9B50CD-002A-85D3-9A44-342EDF9108F7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08:30.630" v="1989" actId="20577"/>
          <ac:spMkLst>
            <pc:docMk/>
            <pc:sldMk cId="4128002484" sldId="342"/>
            <ac:spMk id="13" creationId="{AE4593BE-4727-C6D8-AF48-B6393E8E250A}"/>
          </ac:spMkLst>
        </pc:spChg>
        <pc:spChg chg="mod">
          <ac:chgData name="TAN Mei Yi [Harrisdale Senior High School]" userId="f9f029c9-d743-4d60-9f2c-e74bdec1ab07" providerId="ADAL" clId="{90D9C782-4514-4BAF-A43F-FB3A3EB47BD8}" dt="2022-09-12T02:03:03.360" v="1743" actId="6549"/>
          <ac:spMkLst>
            <pc:docMk/>
            <pc:sldMk cId="4128002484" sldId="342"/>
            <ac:spMk id="14" creationId="{1AE1405B-C5D0-84F2-F1B0-224C88BBB0DC}"/>
          </ac:spMkLst>
        </pc:spChg>
        <pc:spChg chg="mod">
          <ac:chgData name="TAN Mei Yi [Harrisdale Senior High School]" userId="f9f029c9-d743-4d60-9f2c-e74bdec1ab07" providerId="ADAL" clId="{90D9C782-4514-4BAF-A43F-FB3A3EB47BD8}" dt="2022-09-12T02:07:36.039" v="1961" actId="14100"/>
          <ac:spMkLst>
            <pc:docMk/>
            <pc:sldMk cId="4128002484" sldId="342"/>
            <ac:spMk id="17" creationId="{186644A2-374A-D0B6-9266-D75196483237}"/>
          </ac:spMkLst>
        </pc:spChg>
        <pc:spChg chg="mod">
          <ac:chgData name="TAN Mei Yi [Harrisdale Senior High School]" userId="f9f029c9-d743-4d60-9f2c-e74bdec1ab07" providerId="ADAL" clId="{90D9C782-4514-4BAF-A43F-FB3A3EB47BD8}" dt="2022-09-12T02:05:12.183" v="1840" actId="1076"/>
          <ac:spMkLst>
            <pc:docMk/>
            <pc:sldMk cId="4128002484" sldId="342"/>
            <ac:spMk id="18" creationId="{D243275D-201F-AE12-AB34-BAA6385F1D08}"/>
          </ac:spMkLst>
        </pc:spChg>
        <pc:spChg chg="mod">
          <ac:chgData name="TAN Mei Yi [Harrisdale Senior High School]" userId="f9f029c9-d743-4d60-9f2c-e74bdec1ab07" providerId="ADAL" clId="{90D9C782-4514-4BAF-A43F-FB3A3EB47BD8}" dt="2022-09-12T02:06:28.197" v="1894" actId="20577"/>
          <ac:spMkLst>
            <pc:docMk/>
            <pc:sldMk cId="4128002484" sldId="342"/>
            <ac:spMk id="19" creationId="{DE3D3F14-D87F-76F5-F79D-918682C78690}"/>
          </ac:spMkLst>
        </pc:spChg>
      </pc:sldChg>
      <pc:sldChg chg="addSp delSp modSp add mod delAnim modAnim">
        <pc:chgData name="TAN Mei Yi [Harrisdale Senior High School]" userId="f9f029c9-d743-4d60-9f2c-e74bdec1ab07" providerId="ADAL" clId="{90D9C782-4514-4BAF-A43F-FB3A3EB47BD8}" dt="2022-09-12T02:19:27.403" v="2378" actId="20577"/>
        <pc:sldMkLst>
          <pc:docMk/>
          <pc:sldMk cId="120926458" sldId="343"/>
        </pc:sldMkLst>
        <pc:spChg chg="mod">
          <ac:chgData name="TAN Mei Yi [Harrisdale Senior High School]" userId="f9f029c9-d743-4d60-9f2c-e74bdec1ab07" providerId="ADAL" clId="{90D9C782-4514-4BAF-A43F-FB3A3EB47BD8}" dt="2022-09-12T02:11:04.284" v="2023" actId="6549"/>
          <ac:spMkLst>
            <pc:docMk/>
            <pc:sldMk cId="120926458" sldId="343"/>
            <ac:spMk id="2" creationId="{7260BEF2-4D41-77A1-A7B0-B57FF4EFD2EF}"/>
          </ac:spMkLst>
        </pc:spChg>
        <pc:spChg chg="del">
          <ac:chgData name="TAN Mei Yi [Harrisdale Senior High School]" userId="f9f029c9-d743-4d60-9f2c-e74bdec1ab07" providerId="ADAL" clId="{90D9C782-4514-4BAF-A43F-FB3A3EB47BD8}" dt="2022-09-12T02:12:01.540" v="2057" actId="478"/>
          <ac:spMkLst>
            <pc:docMk/>
            <pc:sldMk cId="120926458" sldId="343"/>
            <ac:spMk id="3" creationId="{747BC8FB-B881-FAD7-0A26-24CAF7CC423F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16:23.689" v="2251" actId="1038"/>
          <ac:spMkLst>
            <pc:docMk/>
            <pc:sldMk cId="120926458" sldId="343"/>
            <ac:spMk id="4" creationId="{DF46A364-4342-786F-150D-2E3067FF0EA5}"/>
          </ac:spMkLst>
        </pc:spChg>
        <pc:spChg chg="mod">
          <ac:chgData name="TAN Mei Yi [Harrisdale Senior High School]" userId="f9f029c9-d743-4d60-9f2c-e74bdec1ab07" providerId="ADAL" clId="{90D9C782-4514-4BAF-A43F-FB3A3EB47BD8}" dt="2022-09-12T02:11:20.194" v="2040" actId="1076"/>
          <ac:spMkLst>
            <pc:docMk/>
            <pc:sldMk cId="120926458" sldId="343"/>
            <ac:spMk id="5" creationId="{5CC3910F-F78C-BE51-5049-935B90457663}"/>
          </ac:spMkLst>
        </pc:spChg>
        <pc:spChg chg="del">
          <ac:chgData name="TAN Mei Yi [Harrisdale Senior High School]" userId="f9f029c9-d743-4d60-9f2c-e74bdec1ab07" providerId="ADAL" clId="{90D9C782-4514-4BAF-A43F-FB3A3EB47BD8}" dt="2022-09-12T02:11:25.812" v="2041" actId="478"/>
          <ac:spMkLst>
            <pc:docMk/>
            <pc:sldMk cId="120926458" sldId="343"/>
            <ac:spMk id="6" creationId="{25AC07E5-2894-3F5E-17D9-B672726935F3}"/>
          </ac:spMkLst>
        </pc:spChg>
        <pc:spChg chg="add del mod">
          <ac:chgData name="TAN Mei Yi [Harrisdale Senior High School]" userId="f9f029c9-d743-4d60-9f2c-e74bdec1ab07" providerId="ADAL" clId="{90D9C782-4514-4BAF-A43F-FB3A3EB47BD8}" dt="2022-09-12T02:12:28.082" v="2075"/>
          <ac:spMkLst>
            <pc:docMk/>
            <pc:sldMk cId="120926458" sldId="343"/>
            <ac:spMk id="7" creationId="{216E6793-42E6-35F5-1182-4662151B4778}"/>
          </ac:spMkLst>
        </pc:spChg>
        <pc:spChg chg="mod">
          <ac:chgData name="TAN Mei Yi [Harrisdale Senior High School]" userId="f9f029c9-d743-4d60-9f2c-e74bdec1ab07" providerId="ADAL" clId="{90D9C782-4514-4BAF-A43F-FB3A3EB47BD8}" dt="2022-09-12T02:11:41.325" v="2053" actId="1076"/>
          <ac:spMkLst>
            <pc:docMk/>
            <pc:sldMk cId="120926458" sldId="343"/>
            <ac:spMk id="9" creationId="{43B8D00F-BCEE-5DB3-D302-DAAC617D60C3}"/>
          </ac:spMkLst>
        </pc:spChg>
        <pc:spChg chg="del">
          <ac:chgData name="TAN Mei Yi [Harrisdale Senior High School]" userId="f9f029c9-d743-4d60-9f2c-e74bdec1ab07" providerId="ADAL" clId="{90D9C782-4514-4BAF-A43F-FB3A3EB47BD8}" dt="2022-09-12T02:12:01.540" v="2057" actId="478"/>
          <ac:spMkLst>
            <pc:docMk/>
            <pc:sldMk cId="120926458" sldId="343"/>
            <ac:spMk id="10" creationId="{B7EE8790-43AF-FCC1-C6AA-33144774E56E}"/>
          </ac:spMkLst>
        </pc:spChg>
        <pc:spChg chg="del">
          <ac:chgData name="TAN Mei Yi [Harrisdale Senior High School]" userId="f9f029c9-d743-4d60-9f2c-e74bdec1ab07" providerId="ADAL" clId="{90D9C782-4514-4BAF-A43F-FB3A3EB47BD8}" dt="2022-09-12T02:12:01.540" v="2057" actId="478"/>
          <ac:spMkLst>
            <pc:docMk/>
            <pc:sldMk cId="120926458" sldId="343"/>
            <ac:spMk id="11" creationId="{5C36368A-D409-DF29-2812-9CD035F27779}"/>
          </ac:spMkLst>
        </pc:spChg>
        <pc:spChg chg="del">
          <ac:chgData name="TAN Mei Yi [Harrisdale Senior High School]" userId="f9f029c9-d743-4d60-9f2c-e74bdec1ab07" providerId="ADAL" clId="{90D9C782-4514-4BAF-A43F-FB3A3EB47BD8}" dt="2022-09-12T02:12:01.540" v="2057" actId="478"/>
          <ac:spMkLst>
            <pc:docMk/>
            <pc:sldMk cId="120926458" sldId="343"/>
            <ac:spMk id="12" creationId="{4E9B50CD-002A-85D3-9A44-342EDF9108F7}"/>
          </ac:spMkLst>
        </pc:spChg>
        <pc:spChg chg="del">
          <ac:chgData name="TAN Mei Yi [Harrisdale Senior High School]" userId="f9f029c9-d743-4d60-9f2c-e74bdec1ab07" providerId="ADAL" clId="{90D9C782-4514-4BAF-A43F-FB3A3EB47BD8}" dt="2022-09-12T02:12:01.540" v="2057" actId="478"/>
          <ac:spMkLst>
            <pc:docMk/>
            <pc:sldMk cId="120926458" sldId="343"/>
            <ac:spMk id="13" creationId="{AE4593BE-4727-C6D8-AF48-B6393E8E250A}"/>
          </ac:spMkLst>
        </pc:spChg>
        <pc:spChg chg="mod">
          <ac:chgData name="TAN Mei Yi [Harrisdale Senior High School]" userId="f9f029c9-d743-4d60-9f2c-e74bdec1ab07" providerId="ADAL" clId="{90D9C782-4514-4BAF-A43F-FB3A3EB47BD8}" dt="2022-09-12T02:11:55.619" v="2056" actId="113"/>
          <ac:spMkLst>
            <pc:docMk/>
            <pc:sldMk cId="120926458" sldId="343"/>
            <ac:spMk id="14" creationId="{1AE1405B-C5D0-84F2-F1B0-224C88BBB0DC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16:23.689" v="2251" actId="1038"/>
          <ac:spMkLst>
            <pc:docMk/>
            <pc:sldMk cId="120926458" sldId="343"/>
            <ac:spMk id="16" creationId="{42C1A3A5-31EA-E82B-A1CB-5E916A1918E2}"/>
          </ac:spMkLst>
        </pc:spChg>
        <pc:spChg chg="del">
          <ac:chgData name="TAN Mei Yi [Harrisdale Senior High School]" userId="f9f029c9-d743-4d60-9f2c-e74bdec1ab07" providerId="ADAL" clId="{90D9C782-4514-4BAF-A43F-FB3A3EB47BD8}" dt="2022-09-12T02:11:52.832" v="2055" actId="478"/>
          <ac:spMkLst>
            <pc:docMk/>
            <pc:sldMk cId="120926458" sldId="343"/>
            <ac:spMk id="17" creationId="{186644A2-374A-D0B6-9266-D75196483237}"/>
          </ac:spMkLst>
        </pc:spChg>
        <pc:spChg chg="del">
          <ac:chgData name="TAN Mei Yi [Harrisdale Senior High School]" userId="f9f029c9-d743-4d60-9f2c-e74bdec1ab07" providerId="ADAL" clId="{90D9C782-4514-4BAF-A43F-FB3A3EB47BD8}" dt="2022-09-12T02:11:48.033" v="2054" actId="478"/>
          <ac:spMkLst>
            <pc:docMk/>
            <pc:sldMk cId="120926458" sldId="343"/>
            <ac:spMk id="18" creationId="{D243275D-201F-AE12-AB34-BAA6385F1D08}"/>
          </ac:spMkLst>
        </pc:spChg>
        <pc:spChg chg="mod">
          <ac:chgData name="TAN Mei Yi [Harrisdale Senior High School]" userId="f9f029c9-d743-4d60-9f2c-e74bdec1ab07" providerId="ADAL" clId="{90D9C782-4514-4BAF-A43F-FB3A3EB47BD8}" dt="2022-09-12T02:12:31.847" v="2076" actId="113"/>
          <ac:spMkLst>
            <pc:docMk/>
            <pc:sldMk cId="120926458" sldId="343"/>
            <ac:spMk id="19" creationId="{DE3D3F14-D87F-76F5-F79D-918682C78690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16:23.689" v="2251" actId="1038"/>
          <ac:spMkLst>
            <pc:docMk/>
            <pc:sldMk cId="120926458" sldId="343"/>
            <ac:spMk id="20" creationId="{1DA43625-B07A-F562-CD90-3D6D3F926466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16:23.689" v="2251" actId="1038"/>
          <ac:spMkLst>
            <pc:docMk/>
            <pc:sldMk cId="120926458" sldId="343"/>
            <ac:spMk id="21" creationId="{94F79E2A-FE70-3A2B-A117-713578CE1086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16:59.315" v="2272" actId="1076"/>
          <ac:spMkLst>
            <pc:docMk/>
            <pc:sldMk cId="120926458" sldId="343"/>
            <ac:spMk id="22" creationId="{C7FDE5AD-4B52-7FD4-2670-72AE3E8EEF1B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17:20.543" v="2290" actId="6549"/>
          <ac:spMkLst>
            <pc:docMk/>
            <pc:sldMk cId="120926458" sldId="343"/>
            <ac:spMk id="23" creationId="{A7F2AB8D-547F-5ACB-CBBC-10D4D3925AE2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17:38.768" v="2304" actId="20577"/>
          <ac:spMkLst>
            <pc:docMk/>
            <pc:sldMk cId="120926458" sldId="343"/>
            <ac:spMk id="24" creationId="{0214407B-9EAF-9E1E-CE29-68027CAB7954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18:04.322" v="2310" actId="1076"/>
          <ac:spMkLst>
            <pc:docMk/>
            <pc:sldMk cId="120926458" sldId="343"/>
            <ac:spMk id="25" creationId="{8937A5D6-4039-0F13-38D6-4D1548E35E4B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18:26.334" v="2320" actId="20577"/>
          <ac:spMkLst>
            <pc:docMk/>
            <pc:sldMk cId="120926458" sldId="343"/>
            <ac:spMk id="26" creationId="{E95B0BDC-74CF-E55F-B02D-2C07F17180F3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18:53.629" v="2358" actId="1076"/>
          <ac:spMkLst>
            <pc:docMk/>
            <pc:sldMk cId="120926458" sldId="343"/>
            <ac:spMk id="27" creationId="{A0C9DD85-E78F-1D68-093C-535283C843A7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19:03.722" v="2364" actId="20577"/>
          <ac:spMkLst>
            <pc:docMk/>
            <pc:sldMk cId="120926458" sldId="343"/>
            <ac:spMk id="28" creationId="{2805F413-4F51-84A9-042C-F41E4AD49C2D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19:17.573" v="2372" actId="1076"/>
          <ac:spMkLst>
            <pc:docMk/>
            <pc:sldMk cId="120926458" sldId="343"/>
            <ac:spMk id="29" creationId="{DB0AC411-D51E-CCBA-8F3B-AD11A3E5C108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19:27.403" v="2378" actId="20577"/>
          <ac:spMkLst>
            <pc:docMk/>
            <pc:sldMk cId="120926458" sldId="343"/>
            <ac:spMk id="30" creationId="{F7935E84-BB4A-7D2D-E906-AA8228D193E8}"/>
          </ac:spMkLst>
        </pc:spChg>
        <pc:graphicFrameChg chg="add mod ord modGraphic">
          <ac:chgData name="TAN Mei Yi [Harrisdale Senior High School]" userId="f9f029c9-d743-4d60-9f2c-e74bdec1ab07" providerId="ADAL" clId="{90D9C782-4514-4BAF-A43F-FB3A3EB47BD8}" dt="2022-09-12T02:16:11.253" v="2229" actId="167"/>
          <ac:graphicFrameMkLst>
            <pc:docMk/>
            <pc:sldMk cId="120926458" sldId="343"/>
            <ac:graphicFrameMk id="15" creationId="{47AED562-C77D-9E27-6395-8576D9175376}"/>
          </ac:graphicFrameMkLst>
        </pc:graphicFrameChg>
      </pc:sldChg>
      <pc:sldChg chg="addSp delSp modSp add mod delAnim modAnim">
        <pc:chgData name="TAN Mei Yi [Harrisdale Senior High School]" userId="f9f029c9-d743-4d60-9f2c-e74bdec1ab07" providerId="ADAL" clId="{90D9C782-4514-4BAF-A43F-FB3A3EB47BD8}" dt="2022-09-12T02:28:02.374" v="2627" actId="14100"/>
        <pc:sldMkLst>
          <pc:docMk/>
          <pc:sldMk cId="2387265246" sldId="344"/>
        </pc:sldMkLst>
        <pc:spChg chg="del mod">
          <ac:chgData name="TAN Mei Yi [Harrisdale Senior High School]" userId="f9f029c9-d743-4d60-9f2c-e74bdec1ab07" providerId="ADAL" clId="{90D9C782-4514-4BAF-A43F-FB3A3EB47BD8}" dt="2022-09-12T02:20:36.267" v="2478" actId="478"/>
          <ac:spMkLst>
            <pc:docMk/>
            <pc:sldMk cId="2387265246" sldId="344"/>
            <ac:spMk id="2" creationId="{312AFADA-8D13-E50D-8BA0-65D041B3358F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25:36.411" v="2545" actId="1076"/>
          <ac:spMkLst>
            <pc:docMk/>
            <pc:sldMk cId="2387265246" sldId="344"/>
            <ac:spMk id="3" creationId="{609D8337-BA1C-EBE0-3209-D3A52F9996AA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25:48.085" v="2549" actId="14100"/>
          <ac:spMkLst>
            <pc:docMk/>
            <pc:sldMk cId="2387265246" sldId="344"/>
            <ac:spMk id="4" creationId="{16E098B3-7D8E-8437-457A-C2A8D774A0E6}"/>
          </ac:spMkLst>
        </pc:spChg>
        <pc:spChg chg="del mod">
          <ac:chgData name="TAN Mei Yi [Harrisdale Senior High School]" userId="f9f029c9-d743-4d60-9f2c-e74bdec1ab07" providerId="ADAL" clId="{90D9C782-4514-4BAF-A43F-FB3A3EB47BD8}" dt="2022-09-12T02:20:36.267" v="2478" actId="478"/>
          <ac:spMkLst>
            <pc:docMk/>
            <pc:sldMk cId="2387265246" sldId="344"/>
            <ac:spMk id="5" creationId="{0923DF3A-DA6E-6C16-C0EE-C9A2520C74D0}"/>
          </ac:spMkLst>
        </pc:spChg>
        <pc:spChg chg="del mod">
          <ac:chgData name="TAN Mei Yi [Harrisdale Senior High School]" userId="f9f029c9-d743-4d60-9f2c-e74bdec1ab07" providerId="ADAL" clId="{90D9C782-4514-4BAF-A43F-FB3A3EB47BD8}" dt="2022-09-12T02:20:36.267" v="2478" actId="478"/>
          <ac:spMkLst>
            <pc:docMk/>
            <pc:sldMk cId="2387265246" sldId="344"/>
            <ac:spMk id="6" creationId="{DDE184B7-F2FC-F60D-5B86-3D11AA05D0BC}"/>
          </ac:spMkLst>
        </pc:spChg>
        <pc:spChg chg="del mod">
          <ac:chgData name="TAN Mei Yi [Harrisdale Senior High School]" userId="f9f029c9-d743-4d60-9f2c-e74bdec1ab07" providerId="ADAL" clId="{90D9C782-4514-4BAF-A43F-FB3A3EB47BD8}" dt="2022-09-12T02:20:36.267" v="2478" actId="478"/>
          <ac:spMkLst>
            <pc:docMk/>
            <pc:sldMk cId="2387265246" sldId="344"/>
            <ac:spMk id="7" creationId="{1076F2DC-3CA4-070A-9236-5681212A2ACD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26:29.475" v="2591" actId="20577"/>
          <ac:spMkLst>
            <pc:docMk/>
            <pc:sldMk cId="2387265246" sldId="344"/>
            <ac:spMk id="9" creationId="{4E564F34-E719-FB50-8D9B-2043D2012406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27:52.249" v="2621" actId="1076"/>
          <ac:spMkLst>
            <pc:docMk/>
            <pc:sldMk cId="2387265246" sldId="344"/>
            <ac:spMk id="10" creationId="{811A346E-2596-542A-9F17-3CBEFCB16F1B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28:02.374" v="2627" actId="14100"/>
          <ac:spMkLst>
            <pc:docMk/>
            <pc:sldMk cId="2387265246" sldId="344"/>
            <ac:spMk id="11" creationId="{A8491A86-7B91-A7C6-AC40-099634BFED8E}"/>
          </ac:spMkLst>
        </pc:spChg>
        <pc:spChg chg="mod">
          <ac:chgData name="TAN Mei Yi [Harrisdale Senior High School]" userId="f9f029c9-d743-4d60-9f2c-e74bdec1ab07" providerId="ADAL" clId="{90D9C782-4514-4BAF-A43F-FB3A3EB47BD8}" dt="2022-09-12T02:20:24.870" v="2476" actId="6549"/>
          <ac:spMkLst>
            <pc:docMk/>
            <pc:sldMk cId="2387265246" sldId="344"/>
            <ac:spMk id="14" creationId="{1AE1405B-C5D0-84F2-F1B0-224C88BBB0DC}"/>
          </ac:spMkLst>
        </pc:spChg>
        <pc:spChg chg="mod">
          <ac:chgData name="TAN Mei Yi [Harrisdale Senior High School]" userId="f9f029c9-d743-4d60-9f2c-e74bdec1ab07" providerId="ADAL" clId="{90D9C782-4514-4BAF-A43F-FB3A3EB47BD8}" dt="2022-09-12T02:25:56.523" v="2562" actId="20577"/>
          <ac:spMkLst>
            <pc:docMk/>
            <pc:sldMk cId="2387265246" sldId="344"/>
            <ac:spMk id="19" creationId="{DE3D3F14-D87F-76F5-F79D-918682C78690}"/>
          </ac:spMkLst>
        </pc:spChg>
      </pc:sldChg>
      <pc:sldChg chg="addSp delSp modSp add mod modAnim">
        <pc:chgData name="TAN Mei Yi [Harrisdale Senior High School]" userId="f9f029c9-d743-4d60-9f2c-e74bdec1ab07" providerId="ADAL" clId="{90D9C782-4514-4BAF-A43F-FB3A3EB47BD8}" dt="2022-09-12T02:31:59.286" v="2880" actId="20577"/>
        <pc:sldMkLst>
          <pc:docMk/>
          <pc:sldMk cId="1699729218" sldId="345"/>
        </pc:sldMkLst>
        <pc:spChg chg="add mod">
          <ac:chgData name="TAN Mei Yi [Harrisdale Senior High School]" userId="f9f029c9-d743-4d60-9f2c-e74bdec1ab07" providerId="ADAL" clId="{90D9C782-4514-4BAF-A43F-FB3A3EB47BD8}" dt="2022-09-12T02:28:49.871" v="2670" actId="1076"/>
          <ac:spMkLst>
            <pc:docMk/>
            <pc:sldMk cId="1699729218" sldId="345"/>
            <ac:spMk id="4" creationId="{B736B276-8560-0B29-EDD7-48DF29DE562C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28:57.936" v="2677" actId="1076"/>
          <ac:spMkLst>
            <pc:docMk/>
            <pc:sldMk cId="1699729218" sldId="345"/>
            <ac:spMk id="5" creationId="{DAE41B6F-4B3D-5393-05B1-71FE96E6107E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29:46.667" v="2713" actId="1076"/>
          <ac:spMkLst>
            <pc:docMk/>
            <pc:sldMk cId="1699729218" sldId="345"/>
            <ac:spMk id="6" creationId="{D7CD41F4-3DDC-84F3-81FF-243CA89647D2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29:49.079" v="2714" actId="1076"/>
          <ac:spMkLst>
            <pc:docMk/>
            <pc:sldMk cId="1699729218" sldId="345"/>
            <ac:spMk id="7" creationId="{079F9443-02A3-5BFA-EE8E-9A19ACB214C4}"/>
          </ac:spMkLst>
        </pc:spChg>
        <pc:spChg chg="mod">
          <ac:chgData name="TAN Mei Yi [Harrisdale Senior High School]" userId="f9f029c9-d743-4d60-9f2c-e74bdec1ab07" providerId="ADAL" clId="{90D9C782-4514-4BAF-A43F-FB3A3EB47BD8}" dt="2022-09-12T02:21:05.158" v="2497" actId="20577"/>
          <ac:spMkLst>
            <pc:docMk/>
            <pc:sldMk cId="1699729218" sldId="345"/>
            <ac:spMk id="8" creationId="{72FD72F0-D346-4484-930F-8042CBD15A4A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30:29.003" v="2758" actId="20577"/>
          <ac:spMkLst>
            <pc:docMk/>
            <pc:sldMk cId="1699729218" sldId="345"/>
            <ac:spMk id="9" creationId="{13AF7750-2784-97D5-39D3-BD531AF3CDA5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30:41.918" v="2773" actId="20577"/>
          <ac:spMkLst>
            <pc:docMk/>
            <pc:sldMk cId="1699729218" sldId="345"/>
            <ac:spMk id="10" creationId="{228B801F-4AFF-3DF7-01D8-F6438A51E3E0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31:33.804" v="2850" actId="20577"/>
          <ac:spMkLst>
            <pc:docMk/>
            <pc:sldMk cId="1699729218" sldId="345"/>
            <ac:spMk id="11" creationId="{AD55F3BE-8C25-16D9-092C-8E6625C86384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31:50.205" v="2868" actId="1076"/>
          <ac:spMkLst>
            <pc:docMk/>
            <pc:sldMk cId="1699729218" sldId="345"/>
            <ac:spMk id="12" creationId="{ED15B496-E2EB-F4DA-8982-E81DD3CBEBD5}"/>
          </ac:spMkLst>
        </pc:spChg>
        <pc:spChg chg="add mod">
          <ac:chgData name="TAN Mei Yi [Harrisdale Senior High School]" userId="f9f029c9-d743-4d60-9f2c-e74bdec1ab07" providerId="ADAL" clId="{90D9C782-4514-4BAF-A43F-FB3A3EB47BD8}" dt="2022-09-12T02:31:59.286" v="2880" actId="20577"/>
          <ac:spMkLst>
            <pc:docMk/>
            <pc:sldMk cId="1699729218" sldId="345"/>
            <ac:spMk id="13" creationId="{A8363E2F-32CD-FD61-4CA0-A22781DF58FA}"/>
          </ac:spMkLst>
        </pc:spChg>
        <pc:spChg chg="del">
          <ac:chgData name="TAN Mei Yi [Harrisdale Senior High School]" userId="f9f029c9-d743-4d60-9f2c-e74bdec1ab07" providerId="ADAL" clId="{90D9C782-4514-4BAF-A43F-FB3A3EB47BD8}" dt="2022-09-12T02:21:19.700" v="2498" actId="478"/>
          <ac:spMkLst>
            <pc:docMk/>
            <pc:sldMk cId="1699729218" sldId="345"/>
            <ac:spMk id="14" creationId="{1AE1405B-C5D0-84F2-F1B0-224C88BBB0DC}"/>
          </ac:spMkLst>
        </pc:spChg>
        <pc:spChg chg="mod">
          <ac:chgData name="TAN Mei Yi [Harrisdale Senior High School]" userId="f9f029c9-d743-4d60-9f2c-e74bdec1ab07" providerId="ADAL" clId="{90D9C782-4514-4BAF-A43F-FB3A3EB47BD8}" dt="2022-09-12T02:28:30.201" v="2660" actId="14100"/>
          <ac:spMkLst>
            <pc:docMk/>
            <pc:sldMk cId="1699729218" sldId="345"/>
            <ac:spMk id="19" creationId="{DE3D3F14-D87F-76F5-F79D-918682C78690}"/>
          </ac:spMkLst>
        </pc:spChg>
        <pc:picChg chg="add mod ord">
          <ac:chgData name="TAN Mei Yi [Harrisdale Senior High School]" userId="f9f029c9-d743-4d60-9f2c-e74bdec1ab07" providerId="ADAL" clId="{90D9C782-4514-4BAF-A43F-FB3A3EB47BD8}" dt="2022-09-12T02:28:07.810" v="2628" actId="14100"/>
          <ac:picMkLst>
            <pc:docMk/>
            <pc:sldMk cId="1699729218" sldId="345"/>
            <ac:picMk id="3" creationId="{18848820-20E7-6E71-96FA-2186D5BFC092}"/>
          </ac:picMkLst>
        </pc:picChg>
      </pc:sldChg>
    </pc:docChg>
  </pc:docChgLst>
  <pc:docChgLst>
    <pc:chgData name="TAN Mei Yi [Harrisdale Senior High School]" userId="f9f029c9-d743-4d60-9f2c-e74bdec1ab07" providerId="ADAL" clId="{B65F3EF9-5CA6-4886-B50F-8DAAE7597280}"/>
    <pc:docChg chg="undo custSel addSld delSld modSld sldOrd">
      <pc:chgData name="TAN Mei Yi [Harrisdale Senior High School]" userId="f9f029c9-d743-4d60-9f2c-e74bdec1ab07" providerId="ADAL" clId="{B65F3EF9-5CA6-4886-B50F-8DAAE7597280}" dt="2022-09-09T01:30:54.757" v="4284" actId="478"/>
      <pc:docMkLst>
        <pc:docMk/>
      </pc:docMkLst>
      <pc:sldChg chg="modSp mod">
        <pc:chgData name="TAN Mei Yi [Harrisdale Senior High School]" userId="f9f029c9-d743-4d60-9f2c-e74bdec1ab07" providerId="ADAL" clId="{B65F3EF9-5CA6-4886-B50F-8DAAE7597280}" dt="2022-09-07T01:35:55.946" v="84" actId="20577"/>
        <pc:sldMkLst>
          <pc:docMk/>
          <pc:sldMk cId="4084730109" sldId="256"/>
        </pc:sldMkLst>
        <pc:spChg chg="mod">
          <ac:chgData name="TAN Mei Yi [Harrisdale Senior High School]" userId="f9f029c9-d743-4d60-9f2c-e74bdec1ab07" providerId="ADAL" clId="{B65F3EF9-5CA6-4886-B50F-8DAAE7597280}" dt="2022-09-07T01:35:55.946" v="84" actId="20577"/>
          <ac:spMkLst>
            <pc:docMk/>
            <pc:sldMk cId="4084730109" sldId="256"/>
            <ac:spMk id="3" creationId="{00000000-0000-0000-0000-000000000000}"/>
          </ac:spMkLst>
        </pc:spChg>
      </pc:sldChg>
      <pc:sldChg chg="del">
        <pc:chgData name="TAN Mei Yi [Harrisdale Senior High School]" userId="f9f029c9-d743-4d60-9f2c-e74bdec1ab07" providerId="ADAL" clId="{B65F3EF9-5CA6-4886-B50F-8DAAE7597280}" dt="2022-09-07T04:05:23.921" v="1712" actId="47"/>
        <pc:sldMkLst>
          <pc:docMk/>
          <pc:sldMk cId="1649820902" sldId="265"/>
        </pc:sldMkLst>
      </pc:sldChg>
      <pc:sldChg chg="del">
        <pc:chgData name="TAN Mei Yi [Harrisdale Senior High School]" userId="f9f029c9-d743-4d60-9f2c-e74bdec1ab07" providerId="ADAL" clId="{B65F3EF9-5CA6-4886-B50F-8DAAE7597280}" dt="2022-09-07T03:49:01.604" v="1151" actId="47"/>
        <pc:sldMkLst>
          <pc:docMk/>
          <pc:sldMk cId="3198166593" sldId="279"/>
        </pc:sldMkLst>
      </pc:sldChg>
      <pc:sldChg chg="del">
        <pc:chgData name="TAN Mei Yi [Harrisdale Senior High School]" userId="f9f029c9-d743-4d60-9f2c-e74bdec1ab07" providerId="ADAL" clId="{B65F3EF9-5CA6-4886-B50F-8DAAE7597280}" dt="2022-09-07T01:36:00.649" v="85" actId="47"/>
        <pc:sldMkLst>
          <pc:docMk/>
          <pc:sldMk cId="3435920941" sldId="280"/>
        </pc:sldMkLst>
      </pc:sldChg>
      <pc:sldChg chg="modSp mod">
        <pc:chgData name="TAN Mei Yi [Harrisdale Senior High School]" userId="f9f029c9-d743-4d60-9f2c-e74bdec1ab07" providerId="ADAL" clId="{B65F3EF9-5CA6-4886-B50F-8DAAE7597280}" dt="2022-09-07T04:05:33.849" v="1720" actId="27636"/>
        <pc:sldMkLst>
          <pc:docMk/>
          <pc:sldMk cId="437418498" sldId="320"/>
        </pc:sldMkLst>
        <pc:spChg chg="mod">
          <ac:chgData name="TAN Mei Yi [Harrisdale Senior High School]" userId="f9f029c9-d743-4d60-9f2c-e74bdec1ab07" providerId="ADAL" clId="{B65F3EF9-5CA6-4886-B50F-8DAAE7597280}" dt="2022-09-07T04:05:33.849" v="1720" actId="27636"/>
          <ac:spMkLst>
            <pc:docMk/>
            <pc:sldMk cId="437418498" sldId="320"/>
            <ac:spMk id="12" creationId="{00000000-0000-0000-0000-000000000000}"/>
          </ac:spMkLst>
        </pc:spChg>
      </pc:sldChg>
      <pc:sldChg chg="del">
        <pc:chgData name="TAN Mei Yi [Harrisdale Senior High School]" userId="f9f029c9-d743-4d60-9f2c-e74bdec1ab07" providerId="ADAL" clId="{B65F3EF9-5CA6-4886-B50F-8DAAE7597280}" dt="2022-09-07T03:49:01.604" v="1151" actId="47"/>
        <pc:sldMkLst>
          <pc:docMk/>
          <pc:sldMk cId="3104745158" sldId="321"/>
        </pc:sldMkLst>
      </pc:sldChg>
      <pc:sldChg chg="addSp delSp modSp mod delAnim modAnim">
        <pc:chgData name="TAN Mei Yi [Harrisdale Senior High School]" userId="f9f029c9-d743-4d60-9f2c-e74bdec1ab07" providerId="ADAL" clId="{B65F3EF9-5CA6-4886-B50F-8DAAE7597280}" dt="2022-09-07T02:58:33.550" v="364" actId="20577"/>
        <pc:sldMkLst>
          <pc:docMk/>
          <pc:sldMk cId="827979568" sldId="325"/>
        </pc:sldMkLst>
        <pc:spChg chg="add mod">
          <ac:chgData name="TAN Mei Yi [Harrisdale Senior High School]" userId="f9f029c9-d743-4d60-9f2c-e74bdec1ab07" providerId="ADAL" clId="{B65F3EF9-5CA6-4886-B50F-8DAAE7597280}" dt="2022-09-07T01:37:21.898" v="185" actId="1076"/>
          <ac:spMkLst>
            <pc:docMk/>
            <pc:sldMk cId="827979568" sldId="325"/>
            <ac:spMk id="2" creationId="{68CD5C9E-10A7-3DA1-4E4D-1F3BCD41EE0A}"/>
          </ac:spMkLst>
        </pc:spChg>
        <pc:spChg chg="mod">
          <ac:chgData name="TAN Mei Yi [Harrisdale Senior High School]" userId="f9f029c9-d743-4d60-9f2c-e74bdec1ab07" providerId="ADAL" clId="{B65F3EF9-5CA6-4886-B50F-8DAAE7597280}" dt="2022-09-07T01:36:52.361" v="164" actId="27636"/>
          <ac:spMkLst>
            <pc:docMk/>
            <pc:sldMk cId="827979568" sldId="325"/>
            <ac:spMk id="3" creationId="{00000000-0000-0000-0000-000000000000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1:37:35.177" v="196" actId="1076"/>
          <ac:spMkLst>
            <pc:docMk/>
            <pc:sldMk cId="827979568" sldId="325"/>
            <ac:spMk id="5" creationId="{7E13DF3F-BB24-F936-78A4-B2CD8B4D6036}"/>
          </ac:spMkLst>
        </pc:spChg>
        <pc:spChg chg="del">
          <ac:chgData name="TAN Mei Yi [Harrisdale Senior High School]" userId="f9f029c9-d743-4d60-9f2c-e74bdec1ab07" providerId="ADAL" clId="{B65F3EF9-5CA6-4886-B50F-8DAAE7597280}" dt="2022-09-07T01:36:14.127" v="108" actId="478"/>
          <ac:spMkLst>
            <pc:docMk/>
            <pc:sldMk cId="827979568" sldId="325"/>
            <ac:spMk id="6" creationId="{5A3CA056-E78E-C63D-7A44-4C48EF21CD27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1:37:48.803" v="204" actId="1076"/>
          <ac:spMkLst>
            <pc:docMk/>
            <pc:sldMk cId="827979568" sldId="325"/>
            <ac:spMk id="7" creationId="{9B8DC94D-1379-A3C5-B58D-1EC8DC6719B1}"/>
          </ac:spMkLst>
        </pc:spChg>
        <pc:spChg chg="mod">
          <ac:chgData name="TAN Mei Yi [Harrisdale Senior High School]" userId="f9f029c9-d743-4d60-9f2c-e74bdec1ab07" providerId="ADAL" clId="{B65F3EF9-5CA6-4886-B50F-8DAAE7597280}" dt="2022-09-07T01:36:09.527" v="107" actId="20577"/>
          <ac:spMkLst>
            <pc:docMk/>
            <pc:sldMk cId="827979568" sldId="325"/>
            <ac:spMk id="8" creationId="{72FD72F0-D346-4484-930F-8042CBD15A4A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1:38:00.938" v="213" actId="1076"/>
          <ac:spMkLst>
            <pc:docMk/>
            <pc:sldMk cId="827979568" sldId="325"/>
            <ac:spMk id="9" creationId="{3E6217F7-7E97-9787-C4FA-84BF7238E001}"/>
          </ac:spMkLst>
        </pc:spChg>
        <pc:spChg chg="mod">
          <ac:chgData name="TAN Mei Yi [Harrisdale Senior High School]" userId="f9f029c9-d743-4d60-9f2c-e74bdec1ab07" providerId="ADAL" clId="{B65F3EF9-5CA6-4886-B50F-8DAAE7597280}" dt="2022-09-07T01:37:10.601" v="174" actId="1076"/>
          <ac:spMkLst>
            <pc:docMk/>
            <pc:sldMk cId="827979568" sldId="325"/>
            <ac:spMk id="10" creationId="{CCC0328F-65C5-8DF5-75C4-96087A5D604A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1:38:44.382" v="216" actId="20577"/>
          <ac:spMkLst>
            <pc:docMk/>
            <pc:sldMk cId="827979568" sldId="325"/>
            <ac:spMk id="11" creationId="{699672CA-0B00-2D60-E741-61C6570950BE}"/>
          </ac:spMkLst>
        </pc:spChg>
        <pc:spChg chg="del">
          <ac:chgData name="TAN Mei Yi [Harrisdale Senior High School]" userId="f9f029c9-d743-4d60-9f2c-e74bdec1ab07" providerId="ADAL" clId="{B65F3EF9-5CA6-4886-B50F-8DAAE7597280}" dt="2022-09-07T01:37:16.208" v="177" actId="478"/>
          <ac:spMkLst>
            <pc:docMk/>
            <pc:sldMk cId="827979568" sldId="325"/>
            <ac:spMk id="12" creationId="{A99721F5-4835-747C-4231-94B0C97CC7B4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1:38:52.660" v="219" actId="20577"/>
          <ac:spMkLst>
            <pc:docMk/>
            <pc:sldMk cId="827979568" sldId="325"/>
            <ac:spMk id="13" creationId="{E105E646-0E65-8215-E2FE-8B84D5BA77CD}"/>
          </ac:spMkLst>
        </pc:spChg>
        <pc:spChg chg="del">
          <ac:chgData name="TAN Mei Yi [Harrisdale Senior High School]" userId="f9f029c9-d743-4d60-9f2c-e74bdec1ab07" providerId="ADAL" clId="{B65F3EF9-5CA6-4886-B50F-8DAAE7597280}" dt="2022-09-07T01:37:16.208" v="177" actId="478"/>
          <ac:spMkLst>
            <pc:docMk/>
            <pc:sldMk cId="827979568" sldId="325"/>
            <ac:spMk id="14" creationId="{48D0F5BD-DB60-C41D-6B78-9468D02FFD0E}"/>
          </ac:spMkLst>
        </pc:spChg>
        <pc:spChg chg="del">
          <ac:chgData name="TAN Mei Yi [Harrisdale Senior High School]" userId="f9f029c9-d743-4d60-9f2c-e74bdec1ab07" providerId="ADAL" clId="{B65F3EF9-5CA6-4886-B50F-8DAAE7597280}" dt="2022-09-07T01:37:16.208" v="177" actId="478"/>
          <ac:spMkLst>
            <pc:docMk/>
            <pc:sldMk cId="827979568" sldId="325"/>
            <ac:spMk id="15" creationId="{5AD49A5B-B53C-2A85-3A60-C9E7FEA590F2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1:39:02.568" v="222" actId="20577"/>
          <ac:spMkLst>
            <pc:docMk/>
            <pc:sldMk cId="827979568" sldId="325"/>
            <ac:spMk id="16" creationId="{A6206125-EE52-1C4D-E98E-0958AE9E402D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1:39:33.167" v="264" actId="1076"/>
          <ac:spMkLst>
            <pc:docMk/>
            <pc:sldMk cId="827979568" sldId="325"/>
            <ac:spMk id="17" creationId="{57522FA3-3183-5CA3-B4BB-DB19517316A8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1:40:01.754" v="295" actId="1076"/>
          <ac:spMkLst>
            <pc:docMk/>
            <pc:sldMk cId="827979568" sldId="325"/>
            <ac:spMk id="18" creationId="{3DA98438-C677-6954-E6D2-4B99A43BCE08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1:40:14.024" v="310" actId="1076"/>
          <ac:spMkLst>
            <pc:docMk/>
            <pc:sldMk cId="827979568" sldId="325"/>
            <ac:spMk id="19" creationId="{FF59565D-FB73-52E8-6608-BC17B41FD847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2:58:33.550" v="364" actId="20577"/>
          <ac:spMkLst>
            <pc:docMk/>
            <pc:sldMk cId="827979568" sldId="325"/>
            <ac:spMk id="20" creationId="{626EDCBB-DE5A-26AA-CCBB-8486CD160232}"/>
          </ac:spMkLst>
        </pc:spChg>
        <pc:picChg chg="del">
          <ac:chgData name="TAN Mei Yi [Harrisdale Senior High School]" userId="f9f029c9-d743-4d60-9f2c-e74bdec1ab07" providerId="ADAL" clId="{B65F3EF9-5CA6-4886-B50F-8DAAE7597280}" dt="2022-09-07T01:36:14.127" v="108" actId="478"/>
          <ac:picMkLst>
            <pc:docMk/>
            <pc:sldMk cId="827979568" sldId="325"/>
            <ac:picMk id="4" creationId="{EAC647BF-FBF6-B524-C632-6203FA7CE1AC}"/>
          </ac:picMkLst>
        </pc:picChg>
      </pc:sldChg>
      <pc:sldChg chg="addSp delSp modSp mod delAnim modAnim">
        <pc:chgData name="TAN Mei Yi [Harrisdale Senior High School]" userId="f9f029c9-d743-4d60-9f2c-e74bdec1ab07" providerId="ADAL" clId="{B65F3EF9-5CA6-4886-B50F-8DAAE7597280}" dt="2022-09-07T04:05:10.986" v="1711" actId="1076"/>
        <pc:sldMkLst>
          <pc:docMk/>
          <pc:sldMk cId="1019215549" sldId="326"/>
        </pc:sldMkLst>
        <pc:spChg chg="mod">
          <ac:chgData name="TAN Mei Yi [Harrisdale Senior High School]" userId="f9f029c9-d743-4d60-9f2c-e74bdec1ab07" providerId="ADAL" clId="{B65F3EF9-5CA6-4886-B50F-8DAAE7597280}" dt="2022-09-07T04:03:18.100" v="1683" actId="1076"/>
          <ac:spMkLst>
            <pc:docMk/>
            <pc:sldMk cId="1019215549" sldId="326"/>
            <ac:spMk id="2" creationId="{F08C5440-9945-31C4-1C7E-885A517C9EEC}"/>
          </ac:spMkLst>
        </pc:spChg>
        <pc:spChg chg="mod">
          <ac:chgData name="TAN Mei Yi [Harrisdale Senior High School]" userId="f9f029c9-d743-4d60-9f2c-e74bdec1ab07" providerId="ADAL" clId="{B65F3EF9-5CA6-4886-B50F-8DAAE7597280}" dt="2022-09-07T04:03:22.276" v="1684" actId="1076"/>
          <ac:spMkLst>
            <pc:docMk/>
            <pc:sldMk cId="1019215549" sldId="326"/>
            <ac:spMk id="3" creationId="{2DA99EBE-D3EA-40DE-AA30-DE97E2D25D6E}"/>
          </ac:spMkLst>
        </pc:spChg>
        <pc:spChg chg="mod">
          <ac:chgData name="TAN Mei Yi [Harrisdale Senior High School]" userId="f9f029c9-d743-4d60-9f2c-e74bdec1ab07" providerId="ADAL" clId="{B65F3EF9-5CA6-4886-B50F-8DAAE7597280}" dt="2022-09-07T04:02:59.838" v="1681" actId="404"/>
          <ac:spMkLst>
            <pc:docMk/>
            <pc:sldMk cId="1019215549" sldId="326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B65F3EF9-5CA6-4886-B50F-8DAAE7597280}" dt="2022-09-07T04:03:35.006" v="1687" actId="14100"/>
          <ac:spMkLst>
            <pc:docMk/>
            <pc:sldMk cId="1019215549" sldId="326"/>
            <ac:spMk id="5" creationId="{1E457901-1C03-369C-F512-F6F96181F2E0}"/>
          </ac:spMkLst>
        </pc:spChg>
        <pc:spChg chg="del">
          <ac:chgData name="TAN Mei Yi [Harrisdale Senior High School]" userId="f9f029c9-d743-4d60-9f2c-e74bdec1ab07" providerId="ADAL" clId="{B65F3EF9-5CA6-4886-B50F-8DAAE7597280}" dt="2022-09-07T03:52:37.686" v="1298" actId="478"/>
          <ac:spMkLst>
            <pc:docMk/>
            <pc:sldMk cId="1019215549" sldId="326"/>
            <ac:spMk id="7" creationId="{10F72F18-1662-60C5-7DF4-E9DF00FFD047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4:03:41.134" v="1689" actId="1076"/>
          <ac:spMkLst>
            <pc:docMk/>
            <pc:sldMk cId="1019215549" sldId="326"/>
            <ac:spMk id="12" creationId="{DC2E38E2-10A1-11E5-D230-723D33DA440C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4:03:45.128" v="1690" actId="1076"/>
          <ac:spMkLst>
            <pc:docMk/>
            <pc:sldMk cId="1019215549" sldId="326"/>
            <ac:spMk id="13" creationId="{FC9F69EF-B72E-EF5F-A8D5-1C954AE7F930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4:03:48.932" v="1691" actId="1076"/>
          <ac:spMkLst>
            <pc:docMk/>
            <pc:sldMk cId="1019215549" sldId="326"/>
            <ac:spMk id="14" creationId="{8A21AA17-88CC-4D1E-762A-875588814458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4:03:54.085" v="1692" actId="1076"/>
          <ac:spMkLst>
            <pc:docMk/>
            <pc:sldMk cId="1019215549" sldId="326"/>
            <ac:spMk id="15" creationId="{D604C321-4AB6-789D-D381-FC07EEA4B3B9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4:03:54.085" v="1692" actId="1076"/>
          <ac:spMkLst>
            <pc:docMk/>
            <pc:sldMk cId="1019215549" sldId="326"/>
            <ac:spMk id="16" creationId="{BC39FA87-ADA9-15ED-D9F2-9BEC23886C32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4:04:12.920" v="1695" actId="1076"/>
          <ac:spMkLst>
            <pc:docMk/>
            <pc:sldMk cId="1019215549" sldId="326"/>
            <ac:spMk id="17" creationId="{6ED2F755-C160-72E1-6F0F-746FF1032574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4:04:19.123" v="1696" actId="1076"/>
          <ac:spMkLst>
            <pc:docMk/>
            <pc:sldMk cId="1019215549" sldId="326"/>
            <ac:spMk id="18" creationId="{8CC78E38-F1D3-A210-C364-C44F26B00433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4:04:12.920" v="1695" actId="1076"/>
          <ac:spMkLst>
            <pc:docMk/>
            <pc:sldMk cId="1019215549" sldId="326"/>
            <ac:spMk id="27" creationId="{A8944CEA-2C1F-2DF3-E767-478B8CC5FA86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4:04:28.427" v="1698" actId="1076"/>
          <ac:spMkLst>
            <pc:docMk/>
            <pc:sldMk cId="1019215549" sldId="326"/>
            <ac:spMk id="28" creationId="{934252C3-74DC-94C2-8770-89317DFC6838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4:04:32.626" v="1699" actId="1076"/>
          <ac:spMkLst>
            <pc:docMk/>
            <pc:sldMk cId="1019215549" sldId="326"/>
            <ac:spMk id="29" creationId="{A5227E76-E0CD-67C5-CE3C-695252413E84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4:04:06.341" v="1694" actId="1076"/>
          <ac:spMkLst>
            <pc:docMk/>
            <pc:sldMk cId="1019215549" sldId="326"/>
            <ac:spMk id="32" creationId="{4D1E4DBE-BEEF-52F8-2495-3DC53CDF3000}"/>
          </ac:spMkLst>
        </pc:spChg>
        <pc:spChg chg="add del mod">
          <ac:chgData name="TAN Mei Yi [Harrisdale Senior High School]" userId="f9f029c9-d743-4d60-9f2c-e74bdec1ab07" providerId="ADAL" clId="{B65F3EF9-5CA6-4886-B50F-8DAAE7597280}" dt="2022-09-07T04:04:48.791" v="1704" actId="478"/>
          <ac:spMkLst>
            <pc:docMk/>
            <pc:sldMk cId="1019215549" sldId="326"/>
            <ac:spMk id="33" creationId="{68B05202-4338-5F60-684A-1156FEBCFF19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4:05:07.779" v="1710" actId="14100"/>
          <ac:spMkLst>
            <pc:docMk/>
            <pc:sldMk cId="1019215549" sldId="326"/>
            <ac:spMk id="34" creationId="{CECBE317-DD47-2D23-FFB8-475EE3242062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4:05:10.986" v="1711" actId="1076"/>
          <ac:spMkLst>
            <pc:docMk/>
            <pc:sldMk cId="1019215549" sldId="326"/>
            <ac:spMk id="35" creationId="{5E714DF3-140F-93A9-C4E9-9821180D86C9}"/>
          </ac:spMkLst>
        </pc:spChg>
        <pc:spChg chg="mod">
          <ac:chgData name="TAN Mei Yi [Harrisdale Senior High School]" userId="f9f029c9-d743-4d60-9f2c-e74bdec1ab07" providerId="ADAL" clId="{B65F3EF9-5CA6-4886-B50F-8DAAE7597280}" dt="2022-09-07T04:03:11" v="1682" actId="404"/>
          <ac:spMkLst>
            <pc:docMk/>
            <pc:sldMk cId="1019215549" sldId="326"/>
            <ac:spMk id="58" creationId="{3490ED8B-5FA3-F685-ED87-3C505330237F}"/>
          </ac:spMkLst>
        </pc:spChg>
        <pc:grpChg chg="mod">
          <ac:chgData name="TAN Mei Yi [Harrisdale Senior High School]" userId="f9f029c9-d743-4d60-9f2c-e74bdec1ab07" providerId="ADAL" clId="{B65F3EF9-5CA6-4886-B50F-8DAAE7597280}" dt="2022-09-07T04:04:12.920" v="1695" actId="1076"/>
          <ac:grpSpMkLst>
            <pc:docMk/>
            <pc:sldMk cId="1019215549" sldId="326"/>
            <ac:grpSpMk id="26" creationId="{6BE8B080-EB0D-C4E9-55EE-DB6E95CD6130}"/>
          </ac:grpSpMkLst>
        </pc:grpChg>
        <pc:picChg chg="add del mod">
          <ac:chgData name="TAN Mei Yi [Harrisdale Senior High School]" userId="f9f029c9-d743-4d60-9f2c-e74bdec1ab07" providerId="ADAL" clId="{B65F3EF9-5CA6-4886-B50F-8DAAE7597280}" dt="2022-09-07T04:00:55.518" v="1637" actId="478"/>
          <ac:picMkLst>
            <pc:docMk/>
            <pc:sldMk cId="1019215549" sldId="326"/>
            <ac:picMk id="9" creationId="{2FC06369-D199-95C5-123E-20DA1BE4A8FC}"/>
          </ac:picMkLst>
        </pc:picChg>
        <pc:picChg chg="add del mod">
          <ac:chgData name="TAN Mei Yi [Harrisdale Senior High School]" userId="f9f029c9-d743-4d60-9f2c-e74bdec1ab07" providerId="ADAL" clId="{B65F3EF9-5CA6-4886-B50F-8DAAE7597280}" dt="2022-09-07T03:52:39.100" v="1299" actId="478"/>
          <ac:picMkLst>
            <pc:docMk/>
            <pc:sldMk cId="1019215549" sldId="326"/>
            <ac:picMk id="11" creationId="{CBB168AE-16D2-6184-10B1-8D7846019123}"/>
          </ac:picMkLst>
        </pc:picChg>
        <pc:picChg chg="add mod">
          <ac:chgData name="TAN Mei Yi [Harrisdale Senior High School]" userId="f9f029c9-d743-4d60-9f2c-e74bdec1ab07" providerId="ADAL" clId="{B65F3EF9-5CA6-4886-B50F-8DAAE7597280}" dt="2022-09-07T04:04:41.433" v="1701" actId="1076"/>
          <ac:picMkLst>
            <pc:docMk/>
            <pc:sldMk cId="1019215549" sldId="326"/>
            <ac:picMk id="31" creationId="{26BB8802-A359-83BD-9F77-DD06F5C3AC74}"/>
          </ac:picMkLst>
        </pc:picChg>
        <pc:inkChg chg="add del">
          <ac:chgData name="TAN Mei Yi [Harrisdale Senior High School]" userId="f9f029c9-d743-4d60-9f2c-e74bdec1ab07" providerId="ADAL" clId="{B65F3EF9-5CA6-4886-B50F-8DAAE7597280}" dt="2022-09-07T03:57:59.008" v="1497"/>
          <ac:inkMkLst>
            <pc:docMk/>
            <pc:sldMk cId="1019215549" sldId="326"/>
            <ac:inkMk id="19" creationId="{225D1B90-980E-B3BE-266C-6E9EF6D45DDA}"/>
          </ac:inkMkLst>
        </pc:inkChg>
        <pc:inkChg chg="add mod">
          <ac:chgData name="TAN Mei Yi [Harrisdale Senior High School]" userId="f9f029c9-d743-4d60-9f2c-e74bdec1ab07" providerId="ADAL" clId="{B65F3EF9-5CA6-4886-B50F-8DAAE7597280}" dt="2022-09-07T03:58:11.839" v="1505"/>
          <ac:inkMkLst>
            <pc:docMk/>
            <pc:sldMk cId="1019215549" sldId="326"/>
            <ac:inkMk id="20" creationId="{5CBC06A4-0F97-DDD2-D87E-1CE0BAD037E3}"/>
          </ac:inkMkLst>
        </pc:inkChg>
        <pc:inkChg chg="add mod">
          <ac:chgData name="TAN Mei Yi [Harrisdale Senior High School]" userId="f9f029c9-d743-4d60-9f2c-e74bdec1ab07" providerId="ADAL" clId="{B65F3EF9-5CA6-4886-B50F-8DAAE7597280}" dt="2022-09-07T03:58:11.839" v="1505"/>
          <ac:inkMkLst>
            <pc:docMk/>
            <pc:sldMk cId="1019215549" sldId="326"/>
            <ac:inkMk id="21" creationId="{2B1CAE03-10D4-70D6-8309-6ADB8D49C9A8}"/>
          </ac:inkMkLst>
        </pc:inkChg>
        <pc:inkChg chg="add mod">
          <ac:chgData name="TAN Mei Yi [Harrisdale Senior High School]" userId="f9f029c9-d743-4d60-9f2c-e74bdec1ab07" providerId="ADAL" clId="{B65F3EF9-5CA6-4886-B50F-8DAAE7597280}" dt="2022-09-07T03:58:11.839" v="1505"/>
          <ac:inkMkLst>
            <pc:docMk/>
            <pc:sldMk cId="1019215549" sldId="326"/>
            <ac:inkMk id="22" creationId="{9E4873C1-60AF-22E6-8BA1-2B907DFE07B7}"/>
          </ac:inkMkLst>
        </pc:inkChg>
        <pc:inkChg chg="add mod">
          <ac:chgData name="TAN Mei Yi [Harrisdale Senior High School]" userId="f9f029c9-d743-4d60-9f2c-e74bdec1ab07" providerId="ADAL" clId="{B65F3EF9-5CA6-4886-B50F-8DAAE7597280}" dt="2022-09-07T03:58:11.839" v="1505"/>
          <ac:inkMkLst>
            <pc:docMk/>
            <pc:sldMk cId="1019215549" sldId="326"/>
            <ac:inkMk id="23" creationId="{01AB3FAA-ECE4-49BC-B83A-88E8F70C4FD8}"/>
          </ac:inkMkLst>
        </pc:inkChg>
        <pc:inkChg chg="add mod">
          <ac:chgData name="TAN Mei Yi [Harrisdale Senior High School]" userId="f9f029c9-d743-4d60-9f2c-e74bdec1ab07" providerId="ADAL" clId="{B65F3EF9-5CA6-4886-B50F-8DAAE7597280}" dt="2022-09-07T03:58:11.839" v="1505"/>
          <ac:inkMkLst>
            <pc:docMk/>
            <pc:sldMk cId="1019215549" sldId="326"/>
            <ac:inkMk id="24" creationId="{E3E9A80E-DCE3-528D-B854-A6906F76AA59}"/>
          </ac:inkMkLst>
        </pc:inkChg>
        <pc:inkChg chg="add mod">
          <ac:chgData name="TAN Mei Yi [Harrisdale Senior High School]" userId="f9f029c9-d743-4d60-9f2c-e74bdec1ab07" providerId="ADAL" clId="{B65F3EF9-5CA6-4886-B50F-8DAAE7597280}" dt="2022-09-07T03:58:11.839" v="1505"/>
          <ac:inkMkLst>
            <pc:docMk/>
            <pc:sldMk cId="1019215549" sldId="326"/>
            <ac:inkMk id="25" creationId="{E85A2C5A-A243-9FC7-AE2F-673824F79AD7}"/>
          </ac:inkMkLst>
        </pc:inkChg>
      </pc:sldChg>
      <pc:sldChg chg="del">
        <pc:chgData name="TAN Mei Yi [Harrisdale Senior High School]" userId="f9f029c9-d743-4d60-9f2c-e74bdec1ab07" providerId="ADAL" clId="{B65F3EF9-5CA6-4886-B50F-8DAAE7597280}" dt="2022-09-07T04:05:23.921" v="1712" actId="47"/>
        <pc:sldMkLst>
          <pc:docMk/>
          <pc:sldMk cId="2704288566" sldId="327"/>
        </pc:sldMkLst>
      </pc:sldChg>
      <pc:sldChg chg="addSp delSp modSp add mod delAnim modAnim">
        <pc:chgData name="TAN Mei Yi [Harrisdale Senior High School]" userId="f9f029c9-d743-4d60-9f2c-e74bdec1ab07" providerId="ADAL" clId="{B65F3EF9-5CA6-4886-B50F-8DAAE7597280}" dt="2022-09-07T04:00:43.675" v="1636" actId="20577"/>
        <pc:sldMkLst>
          <pc:docMk/>
          <pc:sldMk cId="495239490" sldId="328"/>
        </pc:sldMkLst>
        <pc:spChg chg="mod">
          <ac:chgData name="TAN Mei Yi [Harrisdale Senior High School]" userId="f9f029c9-d743-4d60-9f2c-e74bdec1ab07" providerId="ADAL" clId="{B65F3EF9-5CA6-4886-B50F-8DAAE7597280}" dt="2022-09-07T03:43:02.934" v="1146" actId="1076"/>
          <ac:spMkLst>
            <pc:docMk/>
            <pc:sldMk cId="495239490" sldId="328"/>
            <ac:spMk id="2" creationId="{68CD5C9E-10A7-3DA1-4E4D-1F3BCD41EE0A}"/>
          </ac:spMkLst>
        </pc:spChg>
        <pc:spChg chg="mod">
          <ac:chgData name="TAN Mei Yi [Harrisdale Senior High School]" userId="f9f029c9-d743-4d60-9f2c-e74bdec1ab07" providerId="ADAL" clId="{B65F3EF9-5CA6-4886-B50F-8DAAE7597280}" dt="2022-09-07T03:03:21.650" v="392" actId="20577"/>
          <ac:spMkLst>
            <pc:docMk/>
            <pc:sldMk cId="495239490" sldId="328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B65F3EF9-5CA6-4886-B50F-8DAAE7597280}" dt="2022-09-07T03:43:06.928" v="1147" actId="1076"/>
          <ac:spMkLst>
            <pc:docMk/>
            <pc:sldMk cId="495239490" sldId="328"/>
            <ac:spMk id="5" creationId="{7E13DF3F-BB24-F936-78A4-B2CD8B4D6036}"/>
          </ac:spMkLst>
        </pc:spChg>
        <pc:spChg chg="mod">
          <ac:chgData name="TAN Mei Yi [Harrisdale Senior High School]" userId="f9f029c9-d743-4d60-9f2c-e74bdec1ab07" providerId="ADAL" clId="{B65F3EF9-5CA6-4886-B50F-8DAAE7597280}" dt="2022-09-07T03:43:06.928" v="1147" actId="1076"/>
          <ac:spMkLst>
            <pc:docMk/>
            <pc:sldMk cId="495239490" sldId="328"/>
            <ac:spMk id="7" creationId="{9B8DC94D-1379-A3C5-B58D-1EC8DC6719B1}"/>
          </ac:spMkLst>
        </pc:spChg>
        <pc:spChg chg="mod">
          <ac:chgData name="TAN Mei Yi [Harrisdale Senior High School]" userId="f9f029c9-d743-4d60-9f2c-e74bdec1ab07" providerId="ADAL" clId="{B65F3EF9-5CA6-4886-B50F-8DAAE7597280}" dt="2022-09-07T03:19:21.414" v="410" actId="14100"/>
          <ac:spMkLst>
            <pc:docMk/>
            <pc:sldMk cId="495239490" sldId="328"/>
            <ac:spMk id="8" creationId="{72FD72F0-D346-4484-930F-8042CBD15A4A}"/>
          </ac:spMkLst>
        </pc:spChg>
        <pc:spChg chg="del">
          <ac:chgData name="TAN Mei Yi [Harrisdale Senior High School]" userId="f9f029c9-d743-4d60-9f2c-e74bdec1ab07" providerId="ADAL" clId="{B65F3EF9-5CA6-4886-B50F-8DAAE7597280}" dt="2022-09-07T03:20:34.862" v="411" actId="478"/>
          <ac:spMkLst>
            <pc:docMk/>
            <pc:sldMk cId="495239490" sldId="328"/>
            <ac:spMk id="9" creationId="{3E6217F7-7E97-9787-C4FA-84BF7238E001}"/>
          </ac:spMkLst>
        </pc:spChg>
        <pc:spChg chg="mod">
          <ac:chgData name="TAN Mei Yi [Harrisdale Senior High School]" userId="f9f029c9-d743-4d60-9f2c-e74bdec1ab07" providerId="ADAL" clId="{B65F3EF9-5CA6-4886-B50F-8DAAE7597280}" dt="2022-09-07T03:43:02.934" v="1146" actId="1076"/>
          <ac:spMkLst>
            <pc:docMk/>
            <pc:sldMk cId="495239490" sldId="328"/>
            <ac:spMk id="10" creationId="{CCC0328F-65C5-8DF5-75C4-96087A5D604A}"/>
          </ac:spMkLst>
        </pc:spChg>
        <pc:spChg chg="del">
          <ac:chgData name="TAN Mei Yi [Harrisdale Senior High School]" userId="f9f029c9-d743-4d60-9f2c-e74bdec1ab07" providerId="ADAL" clId="{B65F3EF9-5CA6-4886-B50F-8DAAE7597280}" dt="2022-09-07T03:20:34.862" v="411" actId="478"/>
          <ac:spMkLst>
            <pc:docMk/>
            <pc:sldMk cId="495239490" sldId="328"/>
            <ac:spMk id="11" creationId="{699672CA-0B00-2D60-E741-61C6570950BE}"/>
          </ac:spMkLst>
        </pc:spChg>
        <pc:spChg chg="del">
          <ac:chgData name="TAN Mei Yi [Harrisdale Senior High School]" userId="f9f029c9-d743-4d60-9f2c-e74bdec1ab07" providerId="ADAL" clId="{B65F3EF9-5CA6-4886-B50F-8DAAE7597280}" dt="2022-09-07T03:20:34.862" v="411" actId="478"/>
          <ac:spMkLst>
            <pc:docMk/>
            <pc:sldMk cId="495239490" sldId="328"/>
            <ac:spMk id="13" creationId="{E105E646-0E65-8215-E2FE-8B84D5BA77CD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4:00:43.675" v="1636" actId="20577"/>
          <ac:spMkLst>
            <pc:docMk/>
            <pc:sldMk cId="495239490" sldId="328"/>
            <ac:spMk id="15" creationId="{5F43136C-B22E-6952-65D4-25230EA2FFAB}"/>
          </ac:spMkLst>
        </pc:spChg>
        <pc:spChg chg="del">
          <ac:chgData name="TAN Mei Yi [Harrisdale Senior High School]" userId="f9f029c9-d743-4d60-9f2c-e74bdec1ab07" providerId="ADAL" clId="{B65F3EF9-5CA6-4886-B50F-8DAAE7597280}" dt="2022-09-07T03:20:34.862" v="411" actId="478"/>
          <ac:spMkLst>
            <pc:docMk/>
            <pc:sldMk cId="495239490" sldId="328"/>
            <ac:spMk id="16" creationId="{A6206125-EE52-1C4D-E98E-0958AE9E402D}"/>
          </ac:spMkLst>
        </pc:spChg>
        <pc:spChg chg="del">
          <ac:chgData name="TAN Mei Yi [Harrisdale Senior High School]" userId="f9f029c9-d743-4d60-9f2c-e74bdec1ab07" providerId="ADAL" clId="{B65F3EF9-5CA6-4886-B50F-8DAAE7597280}" dt="2022-09-07T03:20:40.535" v="413" actId="478"/>
          <ac:spMkLst>
            <pc:docMk/>
            <pc:sldMk cId="495239490" sldId="328"/>
            <ac:spMk id="17" creationId="{57522FA3-3183-5CA3-B4BB-DB19517316A8}"/>
          </ac:spMkLst>
        </pc:spChg>
        <pc:spChg chg="del">
          <ac:chgData name="TAN Mei Yi [Harrisdale Senior High School]" userId="f9f029c9-d743-4d60-9f2c-e74bdec1ab07" providerId="ADAL" clId="{B65F3EF9-5CA6-4886-B50F-8DAAE7597280}" dt="2022-09-07T03:20:37.454" v="412" actId="478"/>
          <ac:spMkLst>
            <pc:docMk/>
            <pc:sldMk cId="495239490" sldId="328"/>
            <ac:spMk id="18" creationId="{3DA98438-C677-6954-E6D2-4B99A43BCE08}"/>
          </ac:spMkLst>
        </pc:spChg>
        <pc:spChg chg="del">
          <ac:chgData name="TAN Mei Yi [Harrisdale Senior High School]" userId="f9f029c9-d743-4d60-9f2c-e74bdec1ab07" providerId="ADAL" clId="{B65F3EF9-5CA6-4886-B50F-8DAAE7597280}" dt="2022-09-07T03:20:40.535" v="413" actId="478"/>
          <ac:spMkLst>
            <pc:docMk/>
            <pc:sldMk cId="495239490" sldId="328"/>
            <ac:spMk id="19" creationId="{FF59565D-FB73-52E8-6608-BC17B41FD847}"/>
          </ac:spMkLst>
        </pc:spChg>
        <pc:spChg chg="del">
          <ac:chgData name="TAN Mei Yi [Harrisdale Senior High School]" userId="f9f029c9-d743-4d60-9f2c-e74bdec1ab07" providerId="ADAL" clId="{B65F3EF9-5CA6-4886-B50F-8DAAE7597280}" dt="2022-09-07T03:37:48.583" v="750" actId="478"/>
          <ac:spMkLst>
            <pc:docMk/>
            <pc:sldMk cId="495239490" sldId="328"/>
            <ac:spMk id="20" creationId="{626EDCBB-DE5A-26AA-CCBB-8486CD160232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3:43:10.880" v="1148" actId="1076"/>
          <ac:spMkLst>
            <pc:docMk/>
            <pc:sldMk cId="495239490" sldId="328"/>
            <ac:spMk id="21" creationId="{9C9D855D-8341-08E3-639C-CA4F79265542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3:43:14.866" v="1149" actId="1076"/>
          <ac:spMkLst>
            <pc:docMk/>
            <pc:sldMk cId="495239490" sldId="328"/>
            <ac:spMk id="22" creationId="{E186034E-2FCD-7F1A-19FB-AE396F248EEB}"/>
          </ac:spMkLst>
        </pc:spChg>
        <pc:spChg chg="add mod">
          <ac:chgData name="TAN Mei Yi [Harrisdale Senior High School]" userId="f9f029c9-d743-4d60-9f2c-e74bdec1ab07" providerId="ADAL" clId="{B65F3EF9-5CA6-4886-B50F-8DAAE7597280}" dt="2022-09-07T03:43:17.652" v="1150" actId="1076"/>
          <ac:spMkLst>
            <pc:docMk/>
            <pc:sldMk cId="495239490" sldId="328"/>
            <ac:spMk id="29" creationId="{409373AB-617B-3F11-F71B-E989020F67F5}"/>
          </ac:spMkLst>
        </pc:spChg>
        <pc:picChg chg="add del mod">
          <ac:chgData name="TAN Mei Yi [Harrisdale Senior High School]" userId="f9f029c9-d743-4d60-9f2c-e74bdec1ab07" providerId="ADAL" clId="{B65F3EF9-5CA6-4886-B50F-8DAAE7597280}" dt="2022-09-07T03:39:13.186" v="857" actId="478"/>
          <ac:picMkLst>
            <pc:docMk/>
            <pc:sldMk cId="495239490" sldId="328"/>
            <ac:picMk id="6" creationId="{9290C515-6333-ECC5-330C-DFA0FB01A12B}"/>
          </ac:picMkLst>
        </pc:picChg>
        <pc:picChg chg="add del mod">
          <ac:chgData name="TAN Mei Yi [Harrisdale Senior High School]" userId="f9f029c9-d743-4d60-9f2c-e74bdec1ab07" providerId="ADAL" clId="{B65F3EF9-5CA6-4886-B50F-8DAAE7597280}" dt="2022-09-07T03:39:10.099" v="856" actId="478"/>
          <ac:picMkLst>
            <pc:docMk/>
            <pc:sldMk cId="495239490" sldId="328"/>
            <ac:picMk id="14" creationId="{87D63355-B86B-D7D8-28FE-B1D1E7CCD640}"/>
          </ac:picMkLst>
        </pc:picChg>
        <pc:picChg chg="add del mod">
          <ac:chgData name="TAN Mei Yi [Harrisdale Senior High School]" userId="f9f029c9-d743-4d60-9f2c-e74bdec1ab07" providerId="ADAL" clId="{B65F3EF9-5CA6-4886-B50F-8DAAE7597280}" dt="2022-09-07T03:42:55.760" v="1144" actId="478"/>
          <ac:picMkLst>
            <pc:docMk/>
            <pc:sldMk cId="495239490" sldId="328"/>
            <ac:picMk id="24" creationId="{2F8D2CB3-8D03-FD4A-D097-35D9EE8A2942}"/>
          </ac:picMkLst>
        </pc:picChg>
        <pc:picChg chg="add del mod">
          <ac:chgData name="TAN Mei Yi [Harrisdale Senior High School]" userId="f9f029c9-d743-4d60-9f2c-e74bdec1ab07" providerId="ADAL" clId="{B65F3EF9-5CA6-4886-B50F-8DAAE7597280}" dt="2022-09-07T03:42:58.320" v="1145" actId="478"/>
          <ac:picMkLst>
            <pc:docMk/>
            <pc:sldMk cId="495239490" sldId="328"/>
            <ac:picMk id="26" creationId="{580372B2-EB53-977B-5FF1-066A4623896E}"/>
          </ac:picMkLst>
        </pc:picChg>
        <pc:picChg chg="add del mod">
          <ac:chgData name="TAN Mei Yi [Harrisdale Senior High School]" userId="f9f029c9-d743-4d60-9f2c-e74bdec1ab07" providerId="ADAL" clId="{B65F3EF9-5CA6-4886-B50F-8DAAE7597280}" dt="2022-09-07T03:41:41.810" v="1021" actId="478"/>
          <ac:picMkLst>
            <pc:docMk/>
            <pc:sldMk cId="495239490" sldId="328"/>
            <ac:picMk id="28" creationId="{2338032D-BC0C-C868-E958-F7199D0455FC}"/>
          </ac:picMkLst>
        </pc:picChg>
      </pc:sldChg>
      <pc:sldChg chg="addSp delSp modSp add mod delAnim modAnim">
        <pc:chgData name="TAN Mei Yi [Harrisdale Senior High School]" userId="f9f029c9-d743-4d60-9f2c-e74bdec1ab07" providerId="ADAL" clId="{B65F3EF9-5CA6-4886-B50F-8DAAE7597280}" dt="2022-09-09T01:11:27.967" v="4281" actId="20577"/>
        <pc:sldMkLst>
          <pc:docMk/>
          <pc:sldMk cId="2423676729" sldId="329"/>
        </pc:sldMkLst>
        <pc:spChg chg="mod">
          <ac:chgData name="TAN Mei Yi [Harrisdale Senior High School]" userId="f9f029c9-d743-4d60-9f2c-e74bdec1ab07" providerId="ADAL" clId="{B65F3EF9-5CA6-4886-B50F-8DAAE7597280}" dt="2022-09-08T00:13:35.514" v="1853" actId="1076"/>
          <ac:spMkLst>
            <pc:docMk/>
            <pc:sldMk cId="2423676729" sldId="329"/>
            <ac:spMk id="2" creationId="{F08C5440-9945-31C4-1C7E-885A517C9EEC}"/>
          </ac:spMkLst>
        </pc:spChg>
        <pc:spChg chg="mod">
          <ac:chgData name="TAN Mei Yi [Harrisdale Senior High School]" userId="f9f029c9-d743-4d60-9f2c-e74bdec1ab07" providerId="ADAL" clId="{B65F3EF9-5CA6-4886-B50F-8DAAE7597280}" dt="2022-09-08T00:13:41.823" v="1854" actId="1076"/>
          <ac:spMkLst>
            <pc:docMk/>
            <pc:sldMk cId="2423676729" sldId="329"/>
            <ac:spMk id="3" creationId="{2DA99EBE-D3EA-40DE-AA30-DE97E2D25D6E}"/>
          </ac:spMkLst>
        </pc:spChg>
        <pc:spChg chg="mod">
          <ac:chgData name="TAN Mei Yi [Harrisdale Senior High School]" userId="f9f029c9-d743-4d60-9f2c-e74bdec1ab07" providerId="ADAL" clId="{B65F3EF9-5CA6-4886-B50F-8DAAE7597280}" dt="2022-09-09T01:11:27.967" v="4281" actId="20577"/>
          <ac:spMkLst>
            <pc:docMk/>
            <pc:sldMk cId="2423676729" sldId="329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B65F3EF9-5CA6-4886-B50F-8DAAE7597280}" dt="2022-09-08T00:13:41.823" v="1854" actId="1076"/>
          <ac:spMkLst>
            <pc:docMk/>
            <pc:sldMk cId="2423676729" sldId="329"/>
            <ac:spMk id="5" creationId="{1E457901-1C03-369C-F512-F6F96181F2E0}"/>
          </ac:spMkLst>
        </pc:spChg>
        <pc:spChg chg="add del mod">
          <ac:chgData name="TAN Mei Yi [Harrisdale Senior High School]" userId="f9f029c9-d743-4d60-9f2c-e74bdec1ab07" providerId="ADAL" clId="{B65F3EF9-5CA6-4886-B50F-8DAAE7597280}" dt="2022-09-08T00:17:01.493" v="1940" actId="478"/>
          <ac:spMkLst>
            <pc:docMk/>
            <pc:sldMk cId="2423676729" sldId="329"/>
            <ac:spMk id="9" creationId="{86D6BA02-6751-5158-42EF-4953291DC476}"/>
          </ac:spMkLst>
        </pc:spChg>
        <pc:spChg chg="mod">
          <ac:chgData name="TAN Mei Yi [Harrisdale Senior High School]" userId="f9f029c9-d743-4d60-9f2c-e74bdec1ab07" providerId="ADAL" clId="{B65F3EF9-5CA6-4886-B50F-8DAAE7597280}" dt="2022-09-08T00:13:41.823" v="1854" actId="1076"/>
          <ac:spMkLst>
            <pc:docMk/>
            <pc:sldMk cId="2423676729" sldId="329"/>
            <ac:spMk id="12" creationId="{DC2E38E2-10A1-11E5-D230-723D33DA440C}"/>
          </ac:spMkLst>
        </pc:spChg>
        <pc:spChg chg="mod">
          <ac:chgData name="TAN Mei Yi [Harrisdale Senior High School]" userId="f9f029c9-d743-4d60-9f2c-e74bdec1ab07" providerId="ADAL" clId="{B65F3EF9-5CA6-4886-B50F-8DAAE7597280}" dt="2022-09-08T00:13:45.141" v="1855" actId="1076"/>
          <ac:spMkLst>
            <pc:docMk/>
            <pc:sldMk cId="2423676729" sldId="329"/>
            <ac:spMk id="13" creationId="{FC9F69EF-B72E-EF5F-A8D5-1C954AE7F930}"/>
          </ac:spMkLst>
        </pc:spChg>
        <pc:spChg chg="mod">
          <ac:chgData name="TAN Mei Yi [Harrisdale Senior High School]" userId="f9f029c9-d743-4d60-9f2c-e74bdec1ab07" providerId="ADAL" clId="{B65F3EF9-5CA6-4886-B50F-8DAAE7597280}" dt="2022-09-08T00:13:48.960" v="1856" actId="1076"/>
          <ac:spMkLst>
            <pc:docMk/>
            <pc:sldMk cId="2423676729" sldId="329"/>
            <ac:spMk id="14" creationId="{8A21AA17-88CC-4D1E-762A-875588814458}"/>
          </ac:spMkLst>
        </pc:spChg>
        <pc:spChg chg="mod">
          <ac:chgData name="TAN Mei Yi [Harrisdale Senior High School]" userId="f9f029c9-d743-4d60-9f2c-e74bdec1ab07" providerId="ADAL" clId="{B65F3EF9-5CA6-4886-B50F-8DAAE7597280}" dt="2022-09-08T00:13:54.602" v="1857" actId="1076"/>
          <ac:spMkLst>
            <pc:docMk/>
            <pc:sldMk cId="2423676729" sldId="329"/>
            <ac:spMk id="15" creationId="{D604C321-4AB6-789D-D381-FC07EEA4B3B9}"/>
          </ac:spMkLst>
        </pc:spChg>
        <pc:spChg chg="mod">
          <ac:chgData name="TAN Mei Yi [Harrisdale Senior High School]" userId="f9f029c9-d743-4d60-9f2c-e74bdec1ab07" providerId="ADAL" clId="{B65F3EF9-5CA6-4886-B50F-8DAAE7597280}" dt="2022-09-08T00:14:03.626" v="1858" actId="1076"/>
          <ac:spMkLst>
            <pc:docMk/>
            <pc:sldMk cId="2423676729" sldId="329"/>
            <ac:spMk id="16" creationId="{BC39FA87-ADA9-15ED-D9F2-9BEC23886C32}"/>
          </ac:spMkLst>
        </pc:spChg>
        <pc:spChg chg="del">
          <ac:chgData name="TAN Mei Yi [Harrisdale Senior High School]" userId="f9f029c9-d743-4d60-9f2c-e74bdec1ab07" providerId="ADAL" clId="{B65F3EF9-5CA6-4886-B50F-8DAAE7597280}" dt="2022-09-08T00:13:27.580" v="1851" actId="478"/>
          <ac:spMkLst>
            <pc:docMk/>
            <pc:sldMk cId="2423676729" sldId="329"/>
            <ac:spMk id="17" creationId="{6ED2F755-C160-72E1-6F0F-746FF1032574}"/>
          </ac:spMkLst>
        </pc:spChg>
        <pc:spChg chg="del mod">
          <ac:chgData name="TAN Mei Yi [Harrisdale Senior High School]" userId="f9f029c9-d743-4d60-9f2c-e74bdec1ab07" providerId="ADAL" clId="{B65F3EF9-5CA6-4886-B50F-8DAAE7597280}" dt="2022-09-08T00:17:01.493" v="1940" actId="478"/>
          <ac:spMkLst>
            <pc:docMk/>
            <pc:sldMk cId="2423676729" sldId="329"/>
            <ac:spMk id="18" creationId="{8CC78E38-F1D3-A210-C364-C44F26B00433}"/>
          </ac:spMkLst>
        </pc:spChg>
        <pc:spChg chg="del mod">
          <ac:chgData name="TAN Mei Yi [Harrisdale Senior High School]" userId="f9f029c9-d743-4d60-9f2c-e74bdec1ab07" providerId="ADAL" clId="{B65F3EF9-5CA6-4886-B50F-8DAAE7597280}" dt="2022-09-08T00:17:01.493" v="1940" actId="478"/>
          <ac:spMkLst>
            <pc:docMk/>
            <pc:sldMk cId="2423676729" sldId="329"/>
            <ac:spMk id="27" creationId="{A8944CEA-2C1F-2DF3-E767-478B8CC5FA86}"/>
          </ac:spMkLst>
        </pc:spChg>
        <pc:spChg chg="del">
          <ac:chgData name="TAN Mei Yi [Harrisdale Senior High School]" userId="f9f029c9-d743-4d60-9f2c-e74bdec1ab07" providerId="ADAL" clId="{B65F3EF9-5CA6-4886-B50F-8DAAE7597280}" dt="2022-09-08T00:16:54.535" v="1938" actId="478"/>
          <ac:spMkLst>
            <pc:docMk/>
            <pc:sldMk cId="2423676729" sldId="329"/>
            <ac:spMk id="28" creationId="{934252C3-74DC-94C2-8770-89317DFC6838}"/>
          </ac:spMkLst>
        </pc:spChg>
        <pc:spChg chg="del">
          <ac:chgData name="TAN Mei Yi [Harrisdale Senior High School]" userId="f9f029c9-d743-4d60-9f2c-e74bdec1ab07" providerId="ADAL" clId="{B65F3EF9-5CA6-4886-B50F-8DAAE7597280}" dt="2022-09-08T00:16:57.206" v="1939" actId="478"/>
          <ac:spMkLst>
            <pc:docMk/>
            <pc:sldMk cId="2423676729" sldId="329"/>
            <ac:spMk id="29" creationId="{A5227E76-E0CD-67C5-CE3C-695252413E84}"/>
          </ac:spMkLst>
        </pc:spChg>
        <pc:spChg chg="mod">
          <ac:chgData name="TAN Mei Yi [Harrisdale Senior High School]" userId="f9f029c9-d743-4d60-9f2c-e74bdec1ab07" providerId="ADAL" clId="{B65F3EF9-5CA6-4886-B50F-8DAAE7597280}" dt="2022-09-08T00:15:00.768" v="1886" actId="20577"/>
          <ac:spMkLst>
            <pc:docMk/>
            <pc:sldMk cId="2423676729" sldId="329"/>
            <ac:spMk id="32" creationId="{4D1E4DBE-BEEF-52F8-2495-3DC53CDF3000}"/>
          </ac:spMkLst>
        </pc:spChg>
        <pc:spChg chg="del">
          <ac:chgData name="TAN Mei Yi [Harrisdale Senior High School]" userId="f9f029c9-d743-4d60-9f2c-e74bdec1ab07" providerId="ADAL" clId="{B65F3EF9-5CA6-4886-B50F-8DAAE7597280}" dt="2022-09-08T00:16:54.535" v="1938" actId="478"/>
          <ac:spMkLst>
            <pc:docMk/>
            <pc:sldMk cId="2423676729" sldId="329"/>
            <ac:spMk id="34" creationId="{CECBE317-DD47-2D23-FFB8-475EE3242062}"/>
          </ac:spMkLst>
        </pc:spChg>
        <pc:spChg chg="del">
          <ac:chgData name="TAN Mei Yi [Harrisdale Senior High School]" userId="f9f029c9-d743-4d60-9f2c-e74bdec1ab07" providerId="ADAL" clId="{B65F3EF9-5CA6-4886-B50F-8DAAE7597280}" dt="2022-09-08T00:16:57.206" v="1939" actId="478"/>
          <ac:spMkLst>
            <pc:docMk/>
            <pc:sldMk cId="2423676729" sldId="329"/>
            <ac:spMk id="35" creationId="{5E714DF3-140F-93A9-C4E9-9821180D86C9}"/>
          </ac:spMkLst>
        </pc:spChg>
        <pc:spChg chg="mod">
          <ac:chgData name="TAN Mei Yi [Harrisdale Senior High School]" userId="f9f029c9-d743-4d60-9f2c-e74bdec1ab07" providerId="ADAL" clId="{B65F3EF9-5CA6-4886-B50F-8DAAE7597280}" dt="2022-09-08T00:13:32.466" v="1852" actId="1076"/>
          <ac:spMkLst>
            <pc:docMk/>
            <pc:sldMk cId="2423676729" sldId="329"/>
            <ac:spMk id="58" creationId="{3490ED8B-5FA3-F685-ED87-3C505330237F}"/>
          </ac:spMkLst>
        </pc:spChg>
        <pc:grpChg chg="del">
          <ac:chgData name="TAN Mei Yi [Harrisdale Senior High School]" userId="f9f029c9-d743-4d60-9f2c-e74bdec1ab07" providerId="ADAL" clId="{B65F3EF9-5CA6-4886-B50F-8DAAE7597280}" dt="2022-09-08T00:15:06.381" v="1887" actId="478"/>
          <ac:grpSpMkLst>
            <pc:docMk/>
            <pc:sldMk cId="2423676729" sldId="329"/>
            <ac:grpSpMk id="26" creationId="{6BE8B080-EB0D-C4E9-55EE-DB6E95CD6130}"/>
          </ac:grpSpMkLst>
        </pc:grpChg>
        <pc:picChg chg="add del">
          <ac:chgData name="TAN Mei Yi [Harrisdale Senior High School]" userId="f9f029c9-d743-4d60-9f2c-e74bdec1ab07" providerId="ADAL" clId="{B65F3EF9-5CA6-4886-B50F-8DAAE7597280}" dt="2022-09-08T00:09:10.084" v="1810" actId="478"/>
          <ac:picMkLst>
            <pc:docMk/>
            <pc:sldMk cId="2423676729" sldId="329"/>
            <ac:picMk id="8" creationId="{17734291-B49E-5128-9A51-7D7BBAAF8679}"/>
          </ac:picMkLst>
        </pc:picChg>
        <pc:picChg chg="del">
          <ac:chgData name="TAN Mei Yi [Harrisdale Senior High School]" userId="f9f029c9-d743-4d60-9f2c-e74bdec1ab07" providerId="ADAL" clId="{B65F3EF9-5CA6-4886-B50F-8DAAE7597280}" dt="2022-09-08T00:08:01.970" v="1722" actId="478"/>
          <ac:picMkLst>
            <pc:docMk/>
            <pc:sldMk cId="2423676729" sldId="329"/>
            <ac:picMk id="31" creationId="{26BB8802-A359-83BD-9F77-DD06F5C3AC74}"/>
          </ac:picMkLst>
        </pc:picChg>
      </pc:sldChg>
      <pc:sldChg chg="addSp delSp modSp add mod addAnim delAnim modAnim">
        <pc:chgData name="TAN Mei Yi [Harrisdale Senior High School]" userId="f9f029c9-d743-4d60-9f2c-e74bdec1ab07" providerId="ADAL" clId="{B65F3EF9-5CA6-4886-B50F-8DAAE7597280}" dt="2022-09-08T00:20:19.219" v="2006"/>
        <pc:sldMkLst>
          <pc:docMk/>
          <pc:sldMk cId="73289317" sldId="330"/>
        </pc:sldMkLst>
        <pc:spChg chg="del">
          <ac:chgData name="TAN Mei Yi [Harrisdale Senior High School]" userId="f9f029c9-d743-4d60-9f2c-e74bdec1ab07" providerId="ADAL" clId="{B65F3EF9-5CA6-4886-B50F-8DAAE7597280}" dt="2022-09-08T00:17:13.302" v="1941" actId="478"/>
          <ac:spMkLst>
            <pc:docMk/>
            <pc:sldMk cId="73289317" sldId="330"/>
            <ac:spMk id="2" creationId="{F08C5440-9945-31C4-1C7E-885A517C9EEC}"/>
          </ac:spMkLst>
        </pc:spChg>
        <pc:spChg chg="del">
          <ac:chgData name="TAN Mei Yi [Harrisdale Senior High School]" userId="f9f029c9-d743-4d60-9f2c-e74bdec1ab07" providerId="ADAL" clId="{B65F3EF9-5CA6-4886-B50F-8DAAE7597280}" dt="2022-09-08T00:17:13.302" v="1941" actId="478"/>
          <ac:spMkLst>
            <pc:docMk/>
            <pc:sldMk cId="73289317" sldId="330"/>
            <ac:spMk id="3" creationId="{2DA99EBE-D3EA-40DE-AA30-DE97E2D25D6E}"/>
          </ac:spMkLst>
        </pc:spChg>
        <pc:spChg chg="del">
          <ac:chgData name="TAN Mei Yi [Harrisdale Senior High School]" userId="f9f029c9-d743-4d60-9f2c-e74bdec1ab07" providerId="ADAL" clId="{B65F3EF9-5CA6-4886-B50F-8DAAE7597280}" dt="2022-09-08T00:17:13.302" v="1941" actId="478"/>
          <ac:spMkLst>
            <pc:docMk/>
            <pc:sldMk cId="73289317" sldId="330"/>
            <ac:spMk id="5" creationId="{1E457901-1C03-369C-F512-F6F96181F2E0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0:18:04.839" v="1964" actId="1076"/>
          <ac:spMkLst>
            <pc:docMk/>
            <pc:sldMk cId="73289317" sldId="330"/>
            <ac:spMk id="7" creationId="{7E803A96-F5E4-1766-1AD1-41E5B2A93DB0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0:18:21.671" v="1979" actId="14100"/>
          <ac:spMkLst>
            <pc:docMk/>
            <pc:sldMk cId="73289317" sldId="330"/>
            <ac:spMk id="8" creationId="{2978279B-07AE-7273-4F84-3FE17593315D}"/>
          </ac:spMkLst>
        </pc:spChg>
        <pc:spChg chg="add del mod">
          <ac:chgData name="TAN Mei Yi [Harrisdale Senior High School]" userId="f9f029c9-d743-4d60-9f2c-e74bdec1ab07" providerId="ADAL" clId="{B65F3EF9-5CA6-4886-B50F-8DAAE7597280}" dt="2022-09-08T00:17:23.152" v="1943" actId="1076"/>
          <ac:spMkLst>
            <pc:docMk/>
            <pc:sldMk cId="73289317" sldId="330"/>
            <ac:spMk id="9" creationId="{86D6BA02-6751-5158-42EF-4953291DC476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0:18:37.672" v="1986" actId="14100"/>
          <ac:spMkLst>
            <pc:docMk/>
            <pc:sldMk cId="73289317" sldId="330"/>
            <ac:spMk id="10" creationId="{A2C5BF19-BE3C-403F-5A6A-50D5F2623C9D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0:19:04.584" v="2001" actId="20577"/>
          <ac:spMkLst>
            <pc:docMk/>
            <pc:sldMk cId="73289317" sldId="330"/>
            <ac:spMk id="11" creationId="{64C600D7-C4F5-B8A1-434A-1F550589200E}"/>
          </ac:spMkLst>
        </pc:spChg>
        <pc:spChg chg="del">
          <ac:chgData name="TAN Mei Yi [Harrisdale Senior High School]" userId="f9f029c9-d743-4d60-9f2c-e74bdec1ab07" providerId="ADAL" clId="{B65F3EF9-5CA6-4886-B50F-8DAAE7597280}" dt="2022-09-08T00:17:13.302" v="1941" actId="478"/>
          <ac:spMkLst>
            <pc:docMk/>
            <pc:sldMk cId="73289317" sldId="330"/>
            <ac:spMk id="12" creationId="{DC2E38E2-10A1-11E5-D230-723D33DA440C}"/>
          </ac:spMkLst>
        </pc:spChg>
        <pc:spChg chg="del">
          <ac:chgData name="TAN Mei Yi [Harrisdale Senior High School]" userId="f9f029c9-d743-4d60-9f2c-e74bdec1ab07" providerId="ADAL" clId="{B65F3EF9-5CA6-4886-B50F-8DAAE7597280}" dt="2022-09-08T00:17:13.302" v="1941" actId="478"/>
          <ac:spMkLst>
            <pc:docMk/>
            <pc:sldMk cId="73289317" sldId="330"/>
            <ac:spMk id="13" creationId="{FC9F69EF-B72E-EF5F-A8D5-1C954AE7F930}"/>
          </ac:spMkLst>
        </pc:spChg>
        <pc:spChg chg="del">
          <ac:chgData name="TAN Mei Yi [Harrisdale Senior High School]" userId="f9f029c9-d743-4d60-9f2c-e74bdec1ab07" providerId="ADAL" clId="{B65F3EF9-5CA6-4886-B50F-8DAAE7597280}" dt="2022-09-08T00:17:13.302" v="1941" actId="478"/>
          <ac:spMkLst>
            <pc:docMk/>
            <pc:sldMk cId="73289317" sldId="330"/>
            <ac:spMk id="14" creationId="{8A21AA17-88CC-4D1E-762A-875588814458}"/>
          </ac:spMkLst>
        </pc:spChg>
        <pc:spChg chg="del">
          <ac:chgData name="TAN Mei Yi [Harrisdale Senior High School]" userId="f9f029c9-d743-4d60-9f2c-e74bdec1ab07" providerId="ADAL" clId="{B65F3EF9-5CA6-4886-B50F-8DAAE7597280}" dt="2022-09-08T00:17:13.302" v="1941" actId="478"/>
          <ac:spMkLst>
            <pc:docMk/>
            <pc:sldMk cId="73289317" sldId="330"/>
            <ac:spMk id="15" creationId="{D604C321-4AB6-789D-D381-FC07EEA4B3B9}"/>
          </ac:spMkLst>
        </pc:spChg>
        <pc:spChg chg="del">
          <ac:chgData name="TAN Mei Yi [Harrisdale Senior High School]" userId="f9f029c9-d743-4d60-9f2c-e74bdec1ab07" providerId="ADAL" clId="{B65F3EF9-5CA6-4886-B50F-8DAAE7597280}" dt="2022-09-08T00:17:16.845" v="1942" actId="478"/>
          <ac:spMkLst>
            <pc:docMk/>
            <pc:sldMk cId="73289317" sldId="330"/>
            <ac:spMk id="16" creationId="{BC39FA87-ADA9-15ED-D9F2-9BEC23886C32}"/>
          </ac:spMkLst>
        </pc:spChg>
        <pc:spChg chg="add del mod">
          <ac:chgData name="TAN Mei Yi [Harrisdale Senior High School]" userId="f9f029c9-d743-4d60-9f2c-e74bdec1ab07" providerId="ADAL" clId="{B65F3EF9-5CA6-4886-B50F-8DAAE7597280}" dt="2022-09-08T00:17:26.984" v="1944" actId="1076"/>
          <ac:spMkLst>
            <pc:docMk/>
            <pc:sldMk cId="73289317" sldId="330"/>
            <ac:spMk id="18" creationId="{8CC78E38-F1D3-A210-C364-C44F26B00433}"/>
          </ac:spMkLst>
        </pc:spChg>
        <pc:spChg chg="add del mod">
          <ac:chgData name="TAN Mei Yi [Harrisdale Senior High School]" userId="f9f029c9-d743-4d60-9f2c-e74bdec1ab07" providerId="ADAL" clId="{B65F3EF9-5CA6-4886-B50F-8DAAE7597280}" dt="2022-09-08T00:17:31.085" v="1945" actId="1076"/>
          <ac:spMkLst>
            <pc:docMk/>
            <pc:sldMk cId="73289317" sldId="330"/>
            <ac:spMk id="27" creationId="{A8944CEA-2C1F-2DF3-E767-478B8CC5FA86}"/>
          </ac:spMkLst>
        </pc:spChg>
        <pc:spChg chg="add del">
          <ac:chgData name="TAN Mei Yi [Harrisdale Senior High School]" userId="f9f029c9-d743-4d60-9f2c-e74bdec1ab07" providerId="ADAL" clId="{B65F3EF9-5CA6-4886-B50F-8DAAE7597280}" dt="2022-09-08T00:19:48.609" v="2002" actId="478"/>
          <ac:spMkLst>
            <pc:docMk/>
            <pc:sldMk cId="73289317" sldId="330"/>
            <ac:spMk id="28" creationId="{934252C3-74DC-94C2-8770-89317DFC6838}"/>
          </ac:spMkLst>
        </pc:spChg>
        <pc:spChg chg="add del mod">
          <ac:chgData name="TAN Mei Yi [Harrisdale Senior High School]" userId="f9f029c9-d743-4d60-9f2c-e74bdec1ab07" providerId="ADAL" clId="{B65F3EF9-5CA6-4886-B50F-8DAAE7597280}" dt="2022-09-08T00:19:56.987" v="2004" actId="1076"/>
          <ac:spMkLst>
            <pc:docMk/>
            <pc:sldMk cId="73289317" sldId="330"/>
            <ac:spMk id="29" creationId="{A5227E76-E0CD-67C5-CE3C-695252413E84}"/>
          </ac:spMkLst>
        </pc:spChg>
        <pc:spChg chg="mod">
          <ac:chgData name="TAN Mei Yi [Harrisdale Senior High School]" userId="f9f029c9-d743-4d60-9f2c-e74bdec1ab07" providerId="ADAL" clId="{B65F3EF9-5CA6-4886-B50F-8DAAE7597280}" dt="2022-09-08T00:17:23.152" v="1943" actId="1076"/>
          <ac:spMkLst>
            <pc:docMk/>
            <pc:sldMk cId="73289317" sldId="330"/>
            <ac:spMk id="32" creationId="{4D1E4DBE-BEEF-52F8-2495-3DC53CDF3000}"/>
          </ac:spMkLst>
        </pc:spChg>
        <pc:spChg chg="del">
          <ac:chgData name="TAN Mei Yi [Harrisdale Senior High School]" userId="f9f029c9-d743-4d60-9f2c-e74bdec1ab07" providerId="ADAL" clId="{B65F3EF9-5CA6-4886-B50F-8DAAE7597280}" dt="2022-09-08T00:17:13.302" v="1941" actId="478"/>
          <ac:spMkLst>
            <pc:docMk/>
            <pc:sldMk cId="73289317" sldId="330"/>
            <ac:spMk id="58" creationId="{3490ED8B-5FA3-F685-ED87-3C505330237F}"/>
          </ac:spMkLst>
        </pc:spChg>
      </pc:sldChg>
      <pc:sldChg chg="addSp delSp modSp add mod ord modAnim">
        <pc:chgData name="TAN Mei Yi [Harrisdale Senior High School]" userId="f9f029c9-d743-4d60-9f2c-e74bdec1ab07" providerId="ADAL" clId="{B65F3EF9-5CA6-4886-B50F-8DAAE7597280}" dt="2022-09-09T01:30:11.277" v="4283" actId="20577"/>
        <pc:sldMkLst>
          <pc:docMk/>
          <pc:sldMk cId="2477238115" sldId="331"/>
        </pc:sldMkLst>
        <pc:spChg chg="mod">
          <ac:chgData name="TAN Mei Yi [Harrisdale Senior High School]" userId="f9f029c9-d743-4d60-9f2c-e74bdec1ab07" providerId="ADAL" clId="{B65F3EF9-5CA6-4886-B50F-8DAAE7597280}" dt="2022-09-08T00:27:04.202" v="2204" actId="207"/>
          <ac:spMkLst>
            <pc:docMk/>
            <pc:sldMk cId="2477238115" sldId="331"/>
            <ac:spMk id="2" creationId="{F08C5440-9945-31C4-1C7E-885A517C9EEC}"/>
          </ac:spMkLst>
        </pc:spChg>
        <pc:spChg chg="mod">
          <ac:chgData name="TAN Mei Yi [Harrisdale Senior High School]" userId="f9f029c9-d743-4d60-9f2c-e74bdec1ab07" providerId="ADAL" clId="{B65F3EF9-5CA6-4886-B50F-8DAAE7597280}" dt="2022-09-08T00:22:01.600" v="2056" actId="114"/>
          <ac:spMkLst>
            <pc:docMk/>
            <pc:sldMk cId="2477238115" sldId="331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B65F3EF9-5CA6-4886-B50F-8DAAE7597280}" dt="2022-09-08T00:23:06.099" v="2094" actId="20577"/>
          <ac:spMkLst>
            <pc:docMk/>
            <pc:sldMk cId="2477238115" sldId="331"/>
            <ac:spMk id="5" creationId="{1E457901-1C03-369C-F512-F6F96181F2E0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0:27:30.236" v="2223" actId="14100"/>
          <ac:spMkLst>
            <pc:docMk/>
            <pc:sldMk cId="2477238115" sldId="331"/>
            <ac:spMk id="9" creationId="{DBDAA4E6-890A-F8A2-C3B8-B9976510A2BA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0:29:16.384" v="2309" actId="1076"/>
          <ac:spMkLst>
            <pc:docMk/>
            <pc:sldMk cId="2477238115" sldId="331"/>
            <ac:spMk id="10" creationId="{C5E25262-E2FA-7539-F1A6-5D472B785FD1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0:27:16.290" v="2209"/>
          <ac:spMkLst>
            <pc:docMk/>
            <pc:sldMk cId="2477238115" sldId="331"/>
            <ac:spMk id="11" creationId="{83BC584C-9C9F-86AC-F93F-79975F7F727A}"/>
          </ac:spMkLst>
        </pc:spChg>
        <pc:spChg chg="mod">
          <ac:chgData name="TAN Mei Yi [Harrisdale Senior High School]" userId="f9f029c9-d743-4d60-9f2c-e74bdec1ab07" providerId="ADAL" clId="{B65F3EF9-5CA6-4886-B50F-8DAAE7597280}" dt="2022-09-08T00:29:07.326" v="2307" actId="1076"/>
          <ac:spMkLst>
            <pc:docMk/>
            <pc:sldMk cId="2477238115" sldId="331"/>
            <ac:spMk id="12" creationId="{DC2E38E2-10A1-11E5-D230-723D33DA440C}"/>
          </ac:spMkLst>
        </pc:spChg>
        <pc:spChg chg="mod">
          <ac:chgData name="TAN Mei Yi [Harrisdale Senior High School]" userId="f9f029c9-d743-4d60-9f2c-e74bdec1ab07" providerId="ADAL" clId="{B65F3EF9-5CA6-4886-B50F-8DAAE7597280}" dt="2022-09-08T00:25:44.130" v="2142" actId="1076"/>
          <ac:spMkLst>
            <pc:docMk/>
            <pc:sldMk cId="2477238115" sldId="331"/>
            <ac:spMk id="15" creationId="{D604C321-4AB6-789D-D381-FC07EEA4B3B9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0:28:11.370" v="2249" actId="20577"/>
          <ac:spMkLst>
            <pc:docMk/>
            <pc:sldMk cId="2477238115" sldId="331"/>
            <ac:spMk id="17" creationId="{7680BCD8-1B87-F6BA-50A9-A8CAB42FFF8B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0:28:30.913" v="2264" actId="1076"/>
          <ac:spMkLst>
            <pc:docMk/>
            <pc:sldMk cId="2477238115" sldId="331"/>
            <ac:spMk id="18" creationId="{A94219D9-181B-B7D6-0D39-89D9C22E958C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0:28:37.588" v="2269" actId="20577"/>
          <ac:spMkLst>
            <pc:docMk/>
            <pc:sldMk cId="2477238115" sldId="331"/>
            <ac:spMk id="19" creationId="{3E42B28B-4BF8-4819-3BE9-6EAB654AFC93}"/>
          </ac:spMkLst>
        </pc:spChg>
        <pc:spChg chg="add mod">
          <ac:chgData name="TAN Mei Yi [Harrisdale Senior High School]" userId="f9f029c9-d743-4d60-9f2c-e74bdec1ab07" providerId="ADAL" clId="{B65F3EF9-5CA6-4886-B50F-8DAAE7597280}" dt="2022-09-09T01:30:11.277" v="4283" actId="20577"/>
          <ac:spMkLst>
            <pc:docMk/>
            <pc:sldMk cId="2477238115" sldId="331"/>
            <ac:spMk id="20" creationId="{F5810634-7A84-60CB-3BB1-97583F705038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0:52:48.175" v="2356" actId="1076"/>
          <ac:spMkLst>
            <pc:docMk/>
            <pc:sldMk cId="2477238115" sldId="331"/>
            <ac:spMk id="21" creationId="{08079438-F780-6F92-E2DE-DC3E3AB8F631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0:57:11.454" v="2361" actId="1076"/>
          <ac:spMkLst>
            <pc:docMk/>
            <pc:sldMk cId="2477238115" sldId="331"/>
            <ac:spMk id="22" creationId="{2638F9D0-B0EE-9A91-8BFC-EBFAA769D3BA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0:57:11.454" v="2361" actId="1076"/>
          <ac:spMkLst>
            <pc:docMk/>
            <pc:sldMk cId="2477238115" sldId="331"/>
            <ac:spMk id="23" creationId="{1FD021EE-5BF8-5CF9-A438-6D89C0C4C475}"/>
          </ac:spMkLst>
        </pc:spChg>
        <pc:spChg chg="mod">
          <ac:chgData name="TAN Mei Yi [Harrisdale Senior High School]" userId="f9f029c9-d743-4d60-9f2c-e74bdec1ab07" providerId="ADAL" clId="{B65F3EF9-5CA6-4886-B50F-8DAAE7597280}" dt="2022-09-08T00:27:11.180" v="2208"/>
          <ac:spMkLst>
            <pc:docMk/>
            <pc:sldMk cId="2477238115" sldId="331"/>
            <ac:spMk id="32" creationId="{4D1E4DBE-BEEF-52F8-2495-3DC53CDF3000}"/>
          </ac:spMkLst>
        </pc:spChg>
        <pc:picChg chg="add del mod">
          <ac:chgData name="TAN Mei Yi [Harrisdale Senior High School]" userId="f9f029c9-d743-4d60-9f2c-e74bdec1ab07" providerId="ADAL" clId="{B65F3EF9-5CA6-4886-B50F-8DAAE7597280}" dt="2022-09-08T00:26:05.731" v="2146" actId="478"/>
          <ac:picMkLst>
            <pc:docMk/>
            <pc:sldMk cId="2477238115" sldId="331"/>
            <ac:picMk id="8" creationId="{4A1BC95A-88CE-A5F9-EBB3-A88E1C7F5120}"/>
          </ac:picMkLst>
        </pc:picChg>
      </pc:sldChg>
      <pc:sldChg chg="addSp delSp modSp add mod delAnim modAnim">
        <pc:chgData name="TAN Mei Yi [Harrisdale Senior High School]" userId="f9f029c9-d743-4d60-9f2c-e74bdec1ab07" providerId="ADAL" clId="{B65F3EF9-5CA6-4886-B50F-8DAAE7597280}" dt="2022-09-08T01:30:23.327" v="2852" actId="20577"/>
        <pc:sldMkLst>
          <pc:docMk/>
          <pc:sldMk cId="459643433" sldId="332"/>
        </pc:sldMkLst>
        <pc:spChg chg="mod">
          <ac:chgData name="TAN Mei Yi [Harrisdale Senior High School]" userId="f9f029c9-d743-4d60-9f2c-e74bdec1ab07" providerId="ADAL" clId="{B65F3EF9-5CA6-4886-B50F-8DAAE7597280}" dt="2022-09-08T00:59:24.178" v="2438" actId="6549"/>
          <ac:spMkLst>
            <pc:docMk/>
            <pc:sldMk cId="459643433" sldId="332"/>
            <ac:spMk id="2" creationId="{F08C5440-9945-31C4-1C7E-885A517C9EEC}"/>
          </ac:spMkLst>
        </pc:spChg>
        <pc:spChg chg="mod">
          <ac:chgData name="TAN Mei Yi [Harrisdale Senior High School]" userId="f9f029c9-d743-4d60-9f2c-e74bdec1ab07" providerId="ADAL" clId="{B65F3EF9-5CA6-4886-B50F-8DAAE7597280}" dt="2022-09-08T00:59:30.369" v="2440" actId="6549"/>
          <ac:spMkLst>
            <pc:docMk/>
            <pc:sldMk cId="459643433" sldId="332"/>
            <ac:spMk id="3" creationId="{2DA99EBE-D3EA-40DE-AA30-DE97E2D25D6E}"/>
          </ac:spMkLst>
        </pc:spChg>
        <pc:spChg chg="mod">
          <ac:chgData name="TAN Mei Yi [Harrisdale Senior High School]" userId="f9f029c9-d743-4d60-9f2c-e74bdec1ab07" providerId="ADAL" clId="{B65F3EF9-5CA6-4886-B50F-8DAAE7597280}" dt="2022-09-08T00:58:50.644" v="2418" actId="20577"/>
          <ac:spMkLst>
            <pc:docMk/>
            <pc:sldMk cId="459643433" sldId="332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B65F3EF9-5CA6-4886-B50F-8DAAE7597280}" dt="2022-09-08T01:01:14.279" v="2478" actId="1076"/>
          <ac:spMkLst>
            <pc:docMk/>
            <pc:sldMk cId="459643433" sldId="332"/>
            <ac:spMk id="5" creationId="{1E457901-1C03-369C-F512-F6F96181F2E0}"/>
          </ac:spMkLst>
        </pc:spChg>
        <pc:spChg chg="mod">
          <ac:chgData name="TAN Mei Yi [Harrisdale Senior High School]" userId="f9f029c9-d743-4d60-9f2c-e74bdec1ab07" providerId="ADAL" clId="{B65F3EF9-5CA6-4886-B50F-8DAAE7597280}" dt="2022-09-08T01:02:52.113" v="2535" actId="1076"/>
          <ac:spMkLst>
            <pc:docMk/>
            <pc:sldMk cId="459643433" sldId="332"/>
            <ac:spMk id="9" creationId="{DBDAA4E6-890A-F8A2-C3B8-B9976510A2BA}"/>
          </ac:spMkLst>
        </pc:spChg>
        <pc:spChg chg="mod">
          <ac:chgData name="TAN Mei Yi [Harrisdale Senior High School]" userId="f9f029c9-d743-4d60-9f2c-e74bdec1ab07" providerId="ADAL" clId="{B65F3EF9-5CA6-4886-B50F-8DAAE7597280}" dt="2022-09-08T01:04:03.729" v="2582" actId="1076"/>
          <ac:spMkLst>
            <pc:docMk/>
            <pc:sldMk cId="459643433" sldId="332"/>
            <ac:spMk id="10" creationId="{C5E25262-E2FA-7539-F1A6-5D472B785FD1}"/>
          </ac:spMkLst>
        </pc:spChg>
        <pc:spChg chg="mod">
          <ac:chgData name="TAN Mei Yi [Harrisdale Senior High School]" userId="f9f029c9-d743-4d60-9f2c-e74bdec1ab07" providerId="ADAL" clId="{B65F3EF9-5CA6-4886-B50F-8DAAE7597280}" dt="2022-09-08T01:02:36.603" v="2512"/>
          <ac:spMkLst>
            <pc:docMk/>
            <pc:sldMk cId="459643433" sldId="332"/>
            <ac:spMk id="11" creationId="{83BC584C-9C9F-86AC-F93F-79975F7F727A}"/>
          </ac:spMkLst>
        </pc:spChg>
        <pc:spChg chg="mod">
          <ac:chgData name="TAN Mei Yi [Harrisdale Senior High School]" userId="f9f029c9-d743-4d60-9f2c-e74bdec1ab07" providerId="ADAL" clId="{B65F3EF9-5CA6-4886-B50F-8DAAE7597280}" dt="2022-09-08T01:01:11.094" v="2477" actId="20577"/>
          <ac:spMkLst>
            <pc:docMk/>
            <pc:sldMk cId="459643433" sldId="332"/>
            <ac:spMk id="12" creationId="{DC2E38E2-10A1-11E5-D230-723D33DA440C}"/>
          </ac:spMkLst>
        </pc:spChg>
        <pc:spChg chg="mod">
          <ac:chgData name="TAN Mei Yi [Harrisdale Senior High School]" userId="f9f029c9-d743-4d60-9f2c-e74bdec1ab07" providerId="ADAL" clId="{B65F3EF9-5CA6-4886-B50F-8DAAE7597280}" dt="2022-09-08T01:00:57.579" v="2470" actId="20577"/>
          <ac:spMkLst>
            <pc:docMk/>
            <pc:sldMk cId="459643433" sldId="332"/>
            <ac:spMk id="13" creationId="{FC9F69EF-B72E-EF5F-A8D5-1C954AE7F930}"/>
          </ac:spMkLst>
        </pc:spChg>
        <pc:spChg chg="mod">
          <ac:chgData name="TAN Mei Yi [Harrisdale Senior High School]" userId="f9f029c9-d743-4d60-9f2c-e74bdec1ab07" providerId="ADAL" clId="{B65F3EF9-5CA6-4886-B50F-8DAAE7597280}" dt="2022-09-08T01:30:23.327" v="2852" actId="20577"/>
          <ac:spMkLst>
            <pc:docMk/>
            <pc:sldMk cId="459643433" sldId="332"/>
            <ac:spMk id="14" creationId="{8A21AA17-88CC-4D1E-762A-875588814458}"/>
          </ac:spMkLst>
        </pc:spChg>
        <pc:spChg chg="mod">
          <ac:chgData name="TAN Mei Yi [Harrisdale Senior High School]" userId="f9f029c9-d743-4d60-9f2c-e74bdec1ab07" providerId="ADAL" clId="{B65F3EF9-5CA6-4886-B50F-8DAAE7597280}" dt="2022-09-08T01:01:34.379" v="2489" actId="14100"/>
          <ac:spMkLst>
            <pc:docMk/>
            <pc:sldMk cId="459643433" sldId="332"/>
            <ac:spMk id="15" creationId="{D604C321-4AB6-789D-D381-FC07EEA4B3B9}"/>
          </ac:spMkLst>
        </pc:spChg>
        <pc:spChg chg="mod">
          <ac:chgData name="TAN Mei Yi [Harrisdale Senior High School]" userId="f9f029c9-d743-4d60-9f2c-e74bdec1ab07" providerId="ADAL" clId="{B65F3EF9-5CA6-4886-B50F-8DAAE7597280}" dt="2022-09-08T01:04:01.016" v="2581" actId="1076"/>
          <ac:spMkLst>
            <pc:docMk/>
            <pc:sldMk cId="459643433" sldId="332"/>
            <ac:spMk id="17" creationId="{7680BCD8-1B87-F6BA-50A9-A8CAB42FFF8B}"/>
          </ac:spMkLst>
        </pc:spChg>
        <pc:spChg chg="mod">
          <ac:chgData name="TAN Mei Yi [Harrisdale Senior High School]" userId="f9f029c9-d743-4d60-9f2c-e74bdec1ab07" providerId="ADAL" clId="{B65F3EF9-5CA6-4886-B50F-8DAAE7597280}" dt="2022-09-08T01:04:15.856" v="2587" actId="1076"/>
          <ac:spMkLst>
            <pc:docMk/>
            <pc:sldMk cId="459643433" sldId="332"/>
            <ac:spMk id="18" creationId="{A94219D9-181B-B7D6-0D39-89D9C22E958C}"/>
          </ac:spMkLst>
        </pc:spChg>
        <pc:spChg chg="mod">
          <ac:chgData name="TAN Mei Yi [Harrisdale Senior High School]" userId="f9f029c9-d743-4d60-9f2c-e74bdec1ab07" providerId="ADAL" clId="{B65F3EF9-5CA6-4886-B50F-8DAAE7597280}" dt="2022-09-08T01:04:23.693" v="2589"/>
          <ac:spMkLst>
            <pc:docMk/>
            <pc:sldMk cId="459643433" sldId="332"/>
            <ac:spMk id="19" creationId="{3E42B28B-4BF8-4819-3BE9-6EAB654AFC93}"/>
          </ac:spMkLst>
        </pc:spChg>
        <pc:spChg chg="mod">
          <ac:chgData name="TAN Mei Yi [Harrisdale Senior High School]" userId="f9f029c9-d743-4d60-9f2c-e74bdec1ab07" providerId="ADAL" clId="{B65F3EF9-5CA6-4886-B50F-8DAAE7597280}" dt="2022-09-08T01:05:03.908" v="2629" actId="1076"/>
          <ac:spMkLst>
            <pc:docMk/>
            <pc:sldMk cId="459643433" sldId="332"/>
            <ac:spMk id="20" creationId="{F5810634-7A84-60CB-3BB1-97583F705038}"/>
          </ac:spMkLst>
        </pc:spChg>
        <pc:spChg chg="del">
          <ac:chgData name="TAN Mei Yi [Harrisdale Senior High School]" userId="f9f029c9-d743-4d60-9f2c-e74bdec1ab07" providerId="ADAL" clId="{B65F3EF9-5CA6-4886-B50F-8DAAE7597280}" dt="2022-09-08T01:05:06.295" v="2630" actId="478"/>
          <ac:spMkLst>
            <pc:docMk/>
            <pc:sldMk cId="459643433" sldId="332"/>
            <ac:spMk id="21" creationId="{08079438-F780-6F92-E2DE-DC3E3AB8F631}"/>
          </ac:spMkLst>
        </pc:spChg>
        <pc:spChg chg="mod">
          <ac:chgData name="TAN Mei Yi [Harrisdale Senior High School]" userId="f9f029c9-d743-4d60-9f2c-e74bdec1ab07" providerId="ADAL" clId="{B65F3EF9-5CA6-4886-B50F-8DAAE7597280}" dt="2022-09-08T01:05:11.148" v="2631" actId="1076"/>
          <ac:spMkLst>
            <pc:docMk/>
            <pc:sldMk cId="459643433" sldId="332"/>
            <ac:spMk id="22" creationId="{2638F9D0-B0EE-9A91-8BFC-EBFAA769D3BA}"/>
          </ac:spMkLst>
        </pc:spChg>
        <pc:spChg chg="mod">
          <ac:chgData name="TAN Mei Yi [Harrisdale Senior High School]" userId="f9f029c9-d743-4d60-9f2c-e74bdec1ab07" providerId="ADAL" clId="{B65F3EF9-5CA6-4886-B50F-8DAAE7597280}" dt="2022-09-08T01:05:25.281" v="2633" actId="113"/>
          <ac:spMkLst>
            <pc:docMk/>
            <pc:sldMk cId="459643433" sldId="332"/>
            <ac:spMk id="23" creationId="{1FD021EE-5BF8-5CF9-A438-6D89C0C4C475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1:04:44.723" v="2625" actId="6549"/>
          <ac:spMkLst>
            <pc:docMk/>
            <pc:sldMk cId="459643433" sldId="332"/>
            <ac:spMk id="24" creationId="{BC7AE514-596C-46A2-5A8C-0EDE5AB40FEF}"/>
          </ac:spMkLst>
        </pc:spChg>
        <pc:spChg chg="mod">
          <ac:chgData name="TAN Mei Yi [Harrisdale Senior High School]" userId="f9f029c9-d743-4d60-9f2c-e74bdec1ab07" providerId="ADAL" clId="{B65F3EF9-5CA6-4886-B50F-8DAAE7597280}" dt="2022-09-08T01:01:49.640" v="2511" actId="6549"/>
          <ac:spMkLst>
            <pc:docMk/>
            <pc:sldMk cId="459643433" sldId="332"/>
            <ac:spMk id="32" creationId="{4D1E4DBE-BEEF-52F8-2495-3DC53CDF3000}"/>
          </ac:spMkLst>
        </pc:spChg>
        <pc:spChg chg="mod">
          <ac:chgData name="TAN Mei Yi [Harrisdale Senior High School]" userId="f9f029c9-d743-4d60-9f2c-e74bdec1ab07" providerId="ADAL" clId="{B65F3EF9-5CA6-4886-B50F-8DAAE7597280}" dt="2022-09-08T00:59:13.144" v="2419" actId="1076"/>
          <ac:spMkLst>
            <pc:docMk/>
            <pc:sldMk cId="459643433" sldId="332"/>
            <ac:spMk id="58" creationId="{3490ED8B-5FA3-F685-ED87-3C505330237F}"/>
          </ac:spMkLst>
        </pc:spChg>
        <pc:picChg chg="add del mod">
          <ac:chgData name="TAN Mei Yi [Harrisdale Senior High School]" userId="f9f029c9-d743-4d60-9f2c-e74bdec1ab07" providerId="ADAL" clId="{B65F3EF9-5CA6-4886-B50F-8DAAE7597280}" dt="2022-09-08T01:01:04.916" v="2473" actId="478"/>
          <ac:picMkLst>
            <pc:docMk/>
            <pc:sldMk cId="459643433" sldId="332"/>
            <ac:picMk id="8" creationId="{D17F1AFD-0E2F-8B78-6298-F213C3A0A7FB}"/>
          </ac:picMkLst>
        </pc:picChg>
      </pc:sldChg>
      <pc:sldChg chg="addSp delSp modSp add mod">
        <pc:chgData name="TAN Mei Yi [Harrisdale Senior High School]" userId="f9f029c9-d743-4d60-9f2c-e74bdec1ab07" providerId="ADAL" clId="{B65F3EF9-5CA6-4886-B50F-8DAAE7597280}" dt="2022-09-09T01:30:54.757" v="4284" actId="478"/>
        <pc:sldMkLst>
          <pc:docMk/>
          <pc:sldMk cId="3263723531" sldId="333"/>
        </pc:sldMkLst>
        <pc:spChg chg="mod">
          <ac:chgData name="TAN Mei Yi [Harrisdale Senior High School]" userId="f9f029c9-d743-4d60-9f2c-e74bdec1ab07" providerId="ADAL" clId="{B65F3EF9-5CA6-4886-B50F-8DAAE7597280}" dt="2022-09-08T01:08:18.608" v="2653" actId="20577"/>
          <ac:spMkLst>
            <pc:docMk/>
            <pc:sldMk cId="3263723531" sldId="333"/>
            <ac:spMk id="2" creationId="{F08C5440-9945-31C4-1C7E-885A517C9EEC}"/>
          </ac:spMkLst>
        </pc:spChg>
        <pc:spChg chg="mod">
          <ac:chgData name="TAN Mei Yi [Harrisdale Senior High School]" userId="f9f029c9-d743-4d60-9f2c-e74bdec1ab07" providerId="ADAL" clId="{B65F3EF9-5CA6-4886-B50F-8DAAE7597280}" dt="2022-09-08T01:08:08.605" v="2646" actId="20577"/>
          <ac:spMkLst>
            <pc:docMk/>
            <pc:sldMk cId="3263723531" sldId="333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B65F3EF9-5CA6-4886-B50F-8DAAE7597280}" dt="2022-09-08T01:08:23.315" v="2660" actId="20577"/>
          <ac:spMkLst>
            <pc:docMk/>
            <pc:sldMk cId="3263723531" sldId="333"/>
            <ac:spMk id="5" creationId="{1E457901-1C03-369C-F512-F6F96181F2E0}"/>
          </ac:spMkLst>
        </pc:spChg>
        <pc:spChg chg="mod">
          <ac:chgData name="TAN Mei Yi [Harrisdale Senior High School]" userId="f9f029c9-d743-4d60-9f2c-e74bdec1ab07" providerId="ADAL" clId="{B65F3EF9-5CA6-4886-B50F-8DAAE7597280}" dt="2022-09-08T01:13:07.136" v="2692" actId="20577"/>
          <ac:spMkLst>
            <pc:docMk/>
            <pc:sldMk cId="3263723531" sldId="333"/>
            <ac:spMk id="9" creationId="{DBDAA4E6-890A-F8A2-C3B8-B9976510A2BA}"/>
          </ac:spMkLst>
        </pc:spChg>
        <pc:spChg chg="mod">
          <ac:chgData name="TAN Mei Yi [Harrisdale Senior High School]" userId="f9f029c9-d743-4d60-9f2c-e74bdec1ab07" providerId="ADAL" clId="{B65F3EF9-5CA6-4886-B50F-8DAAE7597280}" dt="2022-09-08T01:09:19.620" v="2679"/>
          <ac:spMkLst>
            <pc:docMk/>
            <pc:sldMk cId="3263723531" sldId="333"/>
            <ac:spMk id="11" creationId="{83BC584C-9C9F-86AC-F93F-79975F7F727A}"/>
          </ac:spMkLst>
        </pc:spChg>
        <pc:spChg chg="mod">
          <ac:chgData name="TAN Mei Yi [Harrisdale Senior High School]" userId="f9f029c9-d743-4d60-9f2c-e74bdec1ab07" providerId="ADAL" clId="{B65F3EF9-5CA6-4886-B50F-8DAAE7597280}" dt="2022-09-08T01:08:50.349" v="2666" actId="20577"/>
          <ac:spMkLst>
            <pc:docMk/>
            <pc:sldMk cId="3263723531" sldId="333"/>
            <ac:spMk id="12" creationId="{DC2E38E2-10A1-11E5-D230-723D33DA440C}"/>
          </ac:spMkLst>
        </pc:spChg>
        <pc:spChg chg="mod">
          <ac:chgData name="TAN Mei Yi [Harrisdale Senior High School]" userId="f9f029c9-d743-4d60-9f2c-e74bdec1ab07" providerId="ADAL" clId="{B65F3EF9-5CA6-4886-B50F-8DAAE7597280}" dt="2022-09-08T01:08:58.635" v="2672" actId="20577"/>
          <ac:spMkLst>
            <pc:docMk/>
            <pc:sldMk cId="3263723531" sldId="333"/>
            <ac:spMk id="15" creationId="{D604C321-4AB6-789D-D381-FC07EEA4B3B9}"/>
          </ac:spMkLst>
        </pc:spChg>
        <pc:spChg chg="mod">
          <ac:chgData name="TAN Mei Yi [Harrisdale Senior High School]" userId="f9f029c9-d743-4d60-9f2c-e74bdec1ab07" providerId="ADAL" clId="{B65F3EF9-5CA6-4886-B50F-8DAAE7597280}" dt="2022-09-08T01:13:30.061" v="2722" actId="1076"/>
          <ac:spMkLst>
            <pc:docMk/>
            <pc:sldMk cId="3263723531" sldId="333"/>
            <ac:spMk id="17" creationId="{7680BCD8-1B87-F6BA-50A9-A8CAB42FFF8B}"/>
          </ac:spMkLst>
        </pc:spChg>
        <pc:spChg chg="mod">
          <ac:chgData name="TAN Mei Yi [Harrisdale Senior High School]" userId="f9f029c9-d743-4d60-9f2c-e74bdec1ab07" providerId="ADAL" clId="{B65F3EF9-5CA6-4886-B50F-8DAAE7597280}" dt="2022-09-08T01:13:51.442" v="2756" actId="1076"/>
          <ac:spMkLst>
            <pc:docMk/>
            <pc:sldMk cId="3263723531" sldId="333"/>
            <ac:spMk id="18" creationId="{A94219D9-181B-B7D6-0D39-89D9C22E958C}"/>
          </ac:spMkLst>
        </pc:spChg>
        <pc:spChg chg="mod">
          <ac:chgData name="TAN Mei Yi [Harrisdale Senior High School]" userId="f9f029c9-d743-4d60-9f2c-e74bdec1ab07" providerId="ADAL" clId="{B65F3EF9-5CA6-4886-B50F-8DAAE7597280}" dt="2022-09-08T01:16:26.145" v="2772" actId="20577"/>
          <ac:spMkLst>
            <pc:docMk/>
            <pc:sldMk cId="3263723531" sldId="333"/>
            <ac:spMk id="19" creationId="{3E42B28B-4BF8-4819-3BE9-6EAB654AFC93}"/>
          </ac:spMkLst>
        </pc:spChg>
        <pc:spChg chg="mod">
          <ac:chgData name="TAN Mei Yi [Harrisdale Senior High School]" userId="f9f029c9-d743-4d60-9f2c-e74bdec1ab07" providerId="ADAL" clId="{B65F3EF9-5CA6-4886-B50F-8DAAE7597280}" dt="2022-09-08T01:27:06.432" v="2778" actId="20577"/>
          <ac:spMkLst>
            <pc:docMk/>
            <pc:sldMk cId="3263723531" sldId="333"/>
            <ac:spMk id="20" creationId="{F5810634-7A84-60CB-3BB1-97583F705038}"/>
          </ac:spMkLst>
        </pc:spChg>
        <pc:spChg chg="mod">
          <ac:chgData name="TAN Mei Yi [Harrisdale Senior High School]" userId="f9f029c9-d743-4d60-9f2c-e74bdec1ab07" providerId="ADAL" clId="{B65F3EF9-5CA6-4886-B50F-8DAAE7597280}" dt="2022-09-08T01:27:11.943" v="2780" actId="20577"/>
          <ac:spMkLst>
            <pc:docMk/>
            <pc:sldMk cId="3263723531" sldId="333"/>
            <ac:spMk id="21" creationId="{08079438-F780-6F92-E2DE-DC3E3AB8F631}"/>
          </ac:spMkLst>
        </pc:spChg>
        <pc:spChg chg="mod">
          <ac:chgData name="TAN Mei Yi [Harrisdale Senior High School]" userId="f9f029c9-d743-4d60-9f2c-e74bdec1ab07" providerId="ADAL" clId="{B65F3EF9-5CA6-4886-B50F-8DAAE7597280}" dt="2022-09-08T01:09:14.324" v="2678" actId="20577"/>
          <ac:spMkLst>
            <pc:docMk/>
            <pc:sldMk cId="3263723531" sldId="333"/>
            <ac:spMk id="32" creationId="{4D1E4DBE-BEEF-52F8-2495-3DC53CDF3000}"/>
          </ac:spMkLst>
        </pc:spChg>
        <pc:picChg chg="add del mod">
          <ac:chgData name="TAN Mei Yi [Harrisdale Senior High School]" userId="f9f029c9-d743-4d60-9f2c-e74bdec1ab07" providerId="ADAL" clId="{B65F3EF9-5CA6-4886-B50F-8DAAE7597280}" dt="2022-09-09T01:30:54.757" v="4284" actId="478"/>
          <ac:picMkLst>
            <pc:docMk/>
            <pc:sldMk cId="3263723531" sldId="333"/>
            <ac:picMk id="8" creationId="{C72D23A9-AA19-9351-A7B5-CFFE58809152}"/>
          </ac:picMkLst>
        </pc:picChg>
      </pc:sldChg>
      <pc:sldChg chg="addSp delSp modSp add mod">
        <pc:chgData name="TAN Mei Yi [Harrisdale Senior High School]" userId="f9f029c9-d743-4d60-9f2c-e74bdec1ab07" providerId="ADAL" clId="{B65F3EF9-5CA6-4886-B50F-8DAAE7597280}" dt="2022-09-08T01:36:54.406" v="3087" actId="20577"/>
        <pc:sldMkLst>
          <pc:docMk/>
          <pc:sldMk cId="829895379" sldId="334"/>
        </pc:sldMkLst>
        <pc:spChg chg="mod">
          <ac:chgData name="TAN Mei Yi [Harrisdale Senior High School]" userId="f9f029c9-d743-4d60-9f2c-e74bdec1ab07" providerId="ADAL" clId="{B65F3EF9-5CA6-4886-B50F-8DAAE7597280}" dt="2022-09-08T01:27:55.789" v="2798" actId="20577"/>
          <ac:spMkLst>
            <pc:docMk/>
            <pc:sldMk cId="829895379" sldId="334"/>
            <ac:spMk id="2" creationId="{F08C5440-9945-31C4-1C7E-885A517C9EEC}"/>
          </ac:spMkLst>
        </pc:spChg>
        <pc:spChg chg="mod">
          <ac:chgData name="TAN Mei Yi [Harrisdale Senior High School]" userId="f9f029c9-d743-4d60-9f2c-e74bdec1ab07" providerId="ADAL" clId="{B65F3EF9-5CA6-4886-B50F-8DAAE7597280}" dt="2022-09-08T01:27:59.104" v="2800" actId="20577"/>
          <ac:spMkLst>
            <pc:docMk/>
            <pc:sldMk cId="829895379" sldId="334"/>
            <ac:spMk id="3" creationId="{2DA99EBE-D3EA-40DE-AA30-DE97E2D25D6E}"/>
          </ac:spMkLst>
        </pc:spChg>
        <pc:spChg chg="mod">
          <ac:chgData name="TAN Mei Yi [Harrisdale Senior High School]" userId="f9f029c9-d743-4d60-9f2c-e74bdec1ab07" providerId="ADAL" clId="{B65F3EF9-5CA6-4886-B50F-8DAAE7597280}" dt="2022-09-08T01:27:47.167" v="2791" actId="20577"/>
          <ac:spMkLst>
            <pc:docMk/>
            <pc:sldMk cId="829895379" sldId="334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B65F3EF9-5CA6-4886-B50F-8DAAE7597280}" dt="2022-09-08T01:28:31.673" v="2802" actId="20577"/>
          <ac:spMkLst>
            <pc:docMk/>
            <pc:sldMk cId="829895379" sldId="334"/>
            <ac:spMk id="5" creationId="{1E457901-1C03-369C-F512-F6F96181F2E0}"/>
          </ac:spMkLst>
        </pc:spChg>
        <pc:spChg chg="mod">
          <ac:chgData name="TAN Mei Yi [Harrisdale Senior High School]" userId="f9f029c9-d743-4d60-9f2c-e74bdec1ab07" providerId="ADAL" clId="{B65F3EF9-5CA6-4886-B50F-8DAAE7597280}" dt="2022-09-08T01:29:45.126" v="2833" actId="20577"/>
          <ac:spMkLst>
            <pc:docMk/>
            <pc:sldMk cId="829895379" sldId="334"/>
            <ac:spMk id="9" creationId="{DBDAA4E6-890A-F8A2-C3B8-B9976510A2BA}"/>
          </ac:spMkLst>
        </pc:spChg>
        <pc:spChg chg="mod">
          <ac:chgData name="TAN Mei Yi [Harrisdale Senior High School]" userId="f9f029c9-d743-4d60-9f2c-e74bdec1ab07" providerId="ADAL" clId="{B65F3EF9-5CA6-4886-B50F-8DAAE7597280}" dt="2022-09-08T01:29:37.813" v="2826" actId="20577"/>
          <ac:spMkLst>
            <pc:docMk/>
            <pc:sldMk cId="829895379" sldId="334"/>
            <ac:spMk id="11" creationId="{83BC584C-9C9F-86AC-F93F-79975F7F727A}"/>
          </ac:spMkLst>
        </pc:spChg>
        <pc:spChg chg="mod">
          <ac:chgData name="TAN Mei Yi [Harrisdale Senior High School]" userId="f9f029c9-d743-4d60-9f2c-e74bdec1ab07" providerId="ADAL" clId="{B65F3EF9-5CA6-4886-B50F-8DAAE7597280}" dt="2022-09-08T01:28:48.435" v="2810" actId="20577"/>
          <ac:spMkLst>
            <pc:docMk/>
            <pc:sldMk cId="829895379" sldId="334"/>
            <ac:spMk id="12" creationId="{DC2E38E2-10A1-11E5-D230-723D33DA440C}"/>
          </ac:spMkLst>
        </pc:spChg>
        <pc:spChg chg="mod">
          <ac:chgData name="TAN Mei Yi [Harrisdale Senior High School]" userId="f9f029c9-d743-4d60-9f2c-e74bdec1ab07" providerId="ADAL" clId="{B65F3EF9-5CA6-4886-B50F-8DAAE7597280}" dt="2022-09-08T01:28:53.744" v="2811" actId="20577"/>
          <ac:spMkLst>
            <pc:docMk/>
            <pc:sldMk cId="829895379" sldId="334"/>
            <ac:spMk id="13" creationId="{FC9F69EF-B72E-EF5F-A8D5-1C954AE7F930}"/>
          </ac:spMkLst>
        </pc:spChg>
        <pc:spChg chg="mod">
          <ac:chgData name="TAN Mei Yi [Harrisdale Senior High School]" userId="f9f029c9-d743-4d60-9f2c-e74bdec1ab07" providerId="ADAL" clId="{B65F3EF9-5CA6-4886-B50F-8DAAE7597280}" dt="2022-09-08T01:30:43.158" v="2860" actId="20577"/>
          <ac:spMkLst>
            <pc:docMk/>
            <pc:sldMk cId="829895379" sldId="334"/>
            <ac:spMk id="14" creationId="{8A21AA17-88CC-4D1E-762A-875588814458}"/>
          </ac:spMkLst>
        </pc:spChg>
        <pc:spChg chg="mod">
          <ac:chgData name="TAN Mei Yi [Harrisdale Senior High School]" userId="f9f029c9-d743-4d60-9f2c-e74bdec1ab07" providerId="ADAL" clId="{B65F3EF9-5CA6-4886-B50F-8DAAE7597280}" dt="2022-09-08T01:29:07.334" v="2815" actId="20577"/>
          <ac:spMkLst>
            <pc:docMk/>
            <pc:sldMk cId="829895379" sldId="334"/>
            <ac:spMk id="15" creationId="{D604C321-4AB6-789D-D381-FC07EEA4B3B9}"/>
          </ac:spMkLst>
        </pc:spChg>
        <pc:spChg chg="mod">
          <ac:chgData name="TAN Mei Yi [Harrisdale Senior High School]" userId="f9f029c9-d743-4d60-9f2c-e74bdec1ab07" providerId="ADAL" clId="{B65F3EF9-5CA6-4886-B50F-8DAAE7597280}" dt="2022-09-08T01:29:59.990" v="2843" actId="1076"/>
          <ac:spMkLst>
            <pc:docMk/>
            <pc:sldMk cId="829895379" sldId="334"/>
            <ac:spMk id="17" creationId="{7680BCD8-1B87-F6BA-50A9-A8CAB42FFF8B}"/>
          </ac:spMkLst>
        </pc:spChg>
        <pc:spChg chg="mod">
          <ac:chgData name="TAN Mei Yi [Harrisdale Senior High School]" userId="f9f029c9-d743-4d60-9f2c-e74bdec1ab07" providerId="ADAL" clId="{B65F3EF9-5CA6-4886-B50F-8DAAE7597280}" dt="2022-09-08T01:30:50.785" v="2872" actId="20577"/>
          <ac:spMkLst>
            <pc:docMk/>
            <pc:sldMk cId="829895379" sldId="334"/>
            <ac:spMk id="18" creationId="{A94219D9-181B-B7D6-0D39-89D9C22E958C}"/>
          </ac:spMkLst>
        </pc:spChg>
        <pc:spChg chg="mod">
          <ac:chgData name="TAN Mei Yi [Harrisdale Senior High School]" userId="f9f029c9-d743-4d60-9f2c-e74bdec1ab07" providerId="ADAL" clId="{B65F3EF9-5CA6-4886-B50F-8DAAE7597280}" dt="2022-09-08T01:31:04.762" v="2880" actId="1076"/>
          <ac:spMkLst>
            <pc:docMk/>
            <pc:sldMk cId="829895379" sldId="334"/>
            <ac:spMk id="19" creationId="{3E42B28B-4BF8-4819-3BE9-6EAB654AFC93}"/>
          </ac:spMkLst>
        </pc:spChg>
        <pc:spChg chg="mod">
          <ac:chgData name="TAN Mei Yi [Harrisdale Senior High School]" userId="f9f029c9-d743-4d60-9f2c-e74bdec1ab07" providerId="ADAL" clId="{B65F3EF9-5CA6-4886-B50F-8DAAE7597280}" dt="2022-09-08T01:36:54.406" v="3087" actId="20577"/>
          <ac:spMkLst>
            <pc:docMk/>
            <pc:sldMk cId="829895379" sldId="334"/>
            <ac:spMk id="23" creationId="{1FD021EE-5BF8-5CF9-A438-6D89C0C4C475}"/>
          </ac:spMkLst>
        </pc:spChg>
        <pc:spChg chg="mod">
          <ac:chgData name="TAN Mei Yi [Harrisdale Senior High School]" userId="f9f029c9-d743-4d60-9f2c-e74bdec1ab07" providerId="ADAL" clId="{B65F3EF9-5CA6-4886-B50F-8DAAE7597280}" dt="2022-09-08T01:30:59.386" v="2878" actId="20577"/>
          <ac:spMkLst>
            <pc:docMk/>
            <pc:sldMk cId="829895379" sldId="334"/>
            <ac:spMk id="24" creationId="{BC7AE514-596C-46A2-5A8C-0EDE5AB40FEF}"/>
          </ac:spMkLst>
        </pc:spChg>
        <pc:spChg chg="mod">
          <ac:chgData name="TAN Mei Yi [Harrisdale Senior High School]" userId="f9f029c9-d743-4d60-9f2c-e74bdec1ab07" providerId="ADAL" clId="{B65F3EF9-5CA6-4886-B50F-8DAAE7597280}" dt="2022-09-08T01:29:27.669" v="2823" actId="20577"/>
          <ac:spMkLst>
            <pc:docMk/>
            <pc:sldMk cId="829895379" sldId="334"/>
            <ac:spMk id="32" creationId="{4D1E4DBE-BEEF-52F8-2495-3DC53CDF3000}"/>
          </ac:spMkLst>
        </pc:spChg>
        <pc:picChg chg="add del">
          <ac:chgData name="TAN Mei Yi [Harrisdale Senior High School]" userId="f9f029c9-d743-4d60-9f2c-e74bdec1ab07" providerId="ADAL" clId="{B65F3EF9-5CA6-4886-B50F-8DAAE7597280}" dt="2022-09-08T01:29:09.602" v="2816" actId="478"/>
          <ac:picMkLst>
            <pc:docMk/>
            <pc:sldMk cId="829895379" sldId="334"/>
            <ac:picMk id="8" creationId="{21430D3F-594D-6373-5DCA-F453031D886C}"/>
          </ac:picMkLst>
        </pc:picChg>
      </pc:sldChg>
      <pc:sldChg chg="addSp delSp modSp add mod delAnim modAnim">
        <pc:chgData name="TAN Mei Yi [Harrisdale Senior High School]" userId="f9f029c9-d743-4d60-9f2c-e74bdec1ab07" providerId="ADAL" clId="{B65F3EF9-5CA6-4886-B50F-8DAAE7597280}" dt="2022-09-08T01:38:43.957" v="3096" actId="1076"/>
        <pc:sldMkLst>
          <pc:docMk/>
          <pc:sldMk cId="4223706117" sldId="335"/>
        </pc:sldMkLst>
        <pc:spChg chg="mod">
          <ac:chgData name="TAN Mei Yi [Harrisdale Senior High School]" userId="f9f029c9-d743-4d60-9f2c-e74bdec1ab07" providerId="ADAL" clId="{B65F3EF9-5CA6-4886-B50F-8DAAE7597280}" dt="2022-09-08T01:33:57.946" v="2935" actId="20577"/>
          <ac:spMkLst>
            <pc:docMk/>
            <pc:sldMk cId="4223706117" sldId="335"/>
            <ac:spMk id="2" creationId="{F08C5440-9945-31C4-1C7E-885A517C9EEC}"/>
          </ac:spMkLst>
        </pc:spChg>
        <pc:spChg chg="mod">
          <ac:chgData name="TAN Mei Yi [Harrisdale Senior High School]" userId="f9f029c9-d743-4d60-9f2c-e74bdec1ab07" providerId="ADAL" clId="{B65F3EF9-5CA6-4886-B50F-8DAAE7597280}" dt="2022-09-08T01:34:09.805" v="2936" actId="20577"/>
          <ac:spMkLst>
            <pc:docMk/>
            <pc:sldMk cId="4223706117" sldId="335"/>
            <ac:spMk id="3" creationId="{2DA99EBE-D3EA-40DE-AA30-DE97E2D25D6E}"/>
          </ac:spMkLst>
        </pc:spChg>
        <pc:spChg chg="mod">
          <ac:chgData name="TAN Mei Yi [Harrisdale Senior High School]" userId="f9f029c9-d743-4d60-9f2c-e74bdec1ab07" providerId="ADAL" clId="{B65F3EF9-5CA6-4886-B50F-8DAAE7597280}" dt="2022-09-08T01:33:46.428" v="2910" actId="20577"/>
          <ac:spMkLst>
            <pc:docMk/>
            <pc:sldMk cId="4223706117" sldId="335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B65F3EF9-5CA6-4886-B50F-8DAAE7597280}" dt="2022-09-08T01:34:30.705" v="2959" actId="1076"/>
          <ac:spMkLst>
            <pc:docMk/>
            <pc:sldMk cId="4223706117" sldId="335"/>
            <ac:spMk id="5" creationId="{1E457901-1C03-369C-F512-F6F96181F2E0}"/>
          </ac:spMkLst>
        </pc:spChg>
        <pc:spChg chg="mod">
          <ac:chgData name="TAN Mei Yi [Harrisdale Senior High School]" userId="f9f029c9-d743-4d60-9f2c-e74bdec1ab07" providerId="ADAL" clId="{B65F3EF9-5CA6-4886-B50F-8DAAE7597280}" dt="2022-09-08T01:35:36.987" v="3037" actId="6549"/>
          <ac:spMkLst>
            <pc:docMk/>
            <pc:sldMk cId="4223706117" sldId="335"/>
            <ac:spMk id="9" creationId="{DBDAA4E6-890A-F8A2-C3B8-B9976510A2BA}"/>
          </ac:spMkLst>
        </pc:spChg>
        <pc:spChg chg="mod">
          <ac:chgData name="TAN Mei Yi [Harrisdale Senior High School]" userId="f9f029c9-d743-4d60-9f2c-e74bdec1ab07" providerId="ADAL" clId="{B65F3EF9-5CA6-4886-B50F-8DAAE7597280}" dt="2022-09-08T01:35:57.757" v="3051" actId="1076"/>
          <ac:spMkLst>
            <pc:docMk/>
            <pc:sldMk cId="4223706117" sldId="335"/>
            <ac:spMk id="10" creationId="{C5E25262-E2FA-7539-F1A6-5D472B785FD1}"/>
          </ac:spMkLst>
        </pc:spChg>
        <pc:spChg chg="mod">
          <ac:chgData name="TAN Mei Yi [Harrisdale Senior High School]" userId="f9f029c9-d743-4d60-9f2c-e74bdec1ab07" providerId="ADAL" clId="{B65F3EF9-5CA6-4886-B50F-8DAAE7597280}" dt="2022-09-08T01:35:25.303" v="3024"/>
          <ac:spMkLst>
            <pc:docMk/>
            <pc:sldMk cId="4223706117" sldId="335"/>
            <ac:spMk id="11" creationId="{83BC584C-9C9F-86AC-F93F-79975F7F727A}"/>
          </ac:spMkLst>
        </pc:spChg>
        <pc:spChg chg="mod">
          <ac:chgData name="TAN Mei Yi [Harrisdale Senior High School]" userId="f9f029c9-d743-4d60-9f2c-e74bdec1ab07" providerId="ADAL" clId="{B65F3EF9-5CA6-4886-B50F-8DAAE7597280}" dt="2022-09-08T01:34:26.335" v="2958" actId="20577"/>
          <ac:spMkLst>
            <pc:docMk/>
            <pc:sldMk cId="4223706117" sldId="335"/>
            <ac:spMk id="12" creationId="{DC2E38E2-10A1-11E5-D230-723D33DA440C}"/>
          </ac:spMkLst>
        </pc:spChg>
        <pc:spChg chg="mod">
          <ac:chgData name="TAN Mei Yi [Harrisdale Senior High School]" userId="f9f029c9-d743-4d60-9f2c-e74bdec1ab07" providerId="ADAL" clId="{B65F3EF9-5CA6-4886-B50F-8DAAE7597280}" dt="2022-09-08T01:34:32.889" v="2960" actId="20577"/>
          <ac:spMkLst>
            <pc:docMk/>
            <pc:sldMk cId="4223706117" sldId="335"/>
            <ac:spMk id="13" creationId="{FC9F69EF-B72E-EF5F-A8D5-1C954AE7F930}"/>
          </ac:spMkLst>
        </pc:spChg>
        <pc:spChg chg="mod">
          <ac:chgData name="TAN Mei Yi [Harrisdale Senior High School]" userId="f9f029c9-d743-4d60-9f2c-e74bdec1ab07" providerId="ADAL" clId="{B65F3EF9-5CA6-4886-B50F-8DAAE7597280}" dt="2022-09-08T01:35:00.661" v="3003" actId="20577"/>
          <ac:spMkLst>
            <pc:docMk/>
            <pc:sldMk cId="4223706117" sldId="335"/>
            <ac:spMk id="15" creationId="{D604C321-4AB6-789D-D381-FC07EEA4B3B9}"/>
          </ac:spMkLst>
        </pc:spChg>
        <pc:spChg chg="mod">
          <ac:chgData name="TAN Mei Yi [Harrisdale Senior High School]" userId="f9f029c9-d743-4d60-9f2c-e74bdec1ab07" providerId="ADAL" clId="{B65F3EF9-5CA6-4886-B50F-8DAAE7597280}" dt="2022-09-08T01:35:54.721" v="3050" actId="1076"/>
          <ac:spMkLst>
            <pc:docMk/>
            <pc:sldMk cId="4223706117" sldId="335"/>
            <ac:spMk id="17" creationId="{7680BCD8-1B87-F6BA-50A9-A8CAB42FFF8B}"/>
          </ac:spMkLst>
        </pc:spChg>
        <pc:spChg chg="mod">
          <ac:chgData name="TAN Mei Yi [Harrisdale Senior High School]" userId="f9f029c9-d743-4d60-9f2c-e74bdec1ab07" providerId="ADAL" clId="{B65F3EF9-5CA6-4886-B50F-8DAAE7597280}" dt="2022-09-08T01:36:05.566" v="3057" actId="20577"/>
          <ac:spMkLst>
            <pc:docMk/>
            <pc:sldMk cId="4223706117" sldId="335"/>
            <ac:spMk id="18" creationId="{A94219D9-181B-B7D6-0D39-89D9C22E958C}"/>
          </ac:spMkLst>
        </pc:spChg>
        <pc:spChg chg="mod">
          <ac:chgData name="TAN Mei Yi [Harrisdale Senior High School]" userId="f9f029c9-d743-4d60-9f2c-e74bdec1ab07" providerId="ADAL" clId="{B65F3EF9-5CA6-4886-B50F-8DAAE7597280}" dt="2022-09-08T01:36:17.420" v="3067" actId="1076"/>
          <ac:spMkLst>
            <pc:docMk/>
            <pc:sldMk cId="4223706117" sldId="335"/>
            <ac:spMk id="19" creationId="{3E42B28B-4BF8-4819-3BE9-6EAB654AFC93}"/>
          </ac:spMkLst>
        </pc:spChg>
        <pc:spChg chg="mod">
          <ac:chgData name="TAN Mei Yi [Harrisdale Senior High School]" userId="f9f029c9-d743-4d60-9f2c-e74bdec1ab07" providerId="ADAL" clId="{B65F3EF9-5CA6-4886-B50F-8DAAE7597280}" dt="2022-09-08T01:37:08.487" v="3089" actId="20577"/>
          <ac:spMkLst>
            <pc:docMk/>
            <pc:sldMk cId="4223706117" sldId="335"/>
            <ac:spMk id="20" creationId="{F5810634-7A84-60CB-3BB1-97583F705038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1:38:43.957" v="3096" actId="1076"/>
          <ac:spMkLst>
            <pc:docMk/>
            <pc:sldMk cId="4223706117" sldId="335"/>
            <ac:spMk id="21" creationId="{1933F178-F943-F205-7EBB-EE93DFD3E78C}"/>
          </ac:spMkLst>
        </pc:spChg>
        <pc:spChg chg="del mod">
          <ac:chgData name="TAN Mei Yi [Harrisdale Senior High School]" userId="f9f029c9-d743-4d60-9f2c-e74bdec1ab07" providerId="ADAL" clId="{B65F3EF9-5CA6-4886-B50F-8DAAE7597280}" dt="2022-09-08T01:36:44.280" v="3084" actId="478"/>
          <ac:spMkLst>
            <pc:docMk/>
            <pc:sldMk cId="4223706117" sldId="335"/>
            <ac:spMk id="22" creationId="{2638F9D0-B0EE-9A91-8BFC-EBFAA769D3BA}"/>
          </ac:spMkLst>
        </pc:spChg>
        <pc:spChg chg="del">
          <ac:chgData name="TAN Mei Yi [Harrisdale Senior High School]" userId="f9f029c9-d743-4d60-9f2c-e74bdec1ab07" providerId="ADAL" clId="{B65F3EF9-5CA6-4886-B50F-8DAAE7597280}" dt="2022-09-08T01:36:44.280" v="3084" actId="478"/>
          <ac:spMkLst>
            <pc:docMk/>
            <pc:sldMk cId="4223706117" sldId="335"/>
            <ac:spMk id="23" creationId="{1FD021EE-5BF8-5CF9-A438-6D89C0C4C475}"/>
          </ac:spMkLst>
        </pc:spChg>
        <pc:spChg chg="del">
          <ac:chgData name="TAN Mei Yi [Harrisdale Senior High School]" userId="f9f029c9-d743-4d60-9f2c-e74bdec1ab07" providerId="ADAL" clId="{B65F3EF9-5CA6-4886-B50F-8DAAE7597280}" dt="2022-09-08T01:36:46.641" v="3085" actId="478"/>
          <ac:spMkLst>
            <pc:docMk/>
            <pc:sldMk cId="4223706117" sldId="335"/>
            <ac:spMk id="24" creationId="{BC7AE514-596C-46A2-5A8C-0EDE5AB40FEF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1:37:10.632" v="3090"/>
          <ac:spMkLst>
            <pc:docMk/>
            <pc:sldMk cId="4223706117" sldId="335"/>
            <ac:spMk id="25" creationId="{B44F4141-581E-E506-5CCF-E197EBF564AE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1:37:10.632" v="3090"/>
          <ac:spMkLst>
            <pc:docMk/>
            <pc:sldMk cId="4223706117" sldId="335"/>
            <ac:spMk id="26" creationId="{7DEA5C00-D7E5-1087-C00E-FD0C5BA7619A}"/>
          </ac:spMkLst>
        </pc:spChg>
        <pc:spChg chg="mod">
          <ac:chgData name="TAN Mei Yi [Harrisdale Senior High School]" userId="f9f029c9-d743-4d60-9f2c-e74bdec1ab07" providerId="ADAL" clId="{B65F3EF9-5CA6-4886-B50F-8DAAE7597280}" dt="2022-09-08T01:35:14.207" v="3021" actId="20577"/>
          <ac:spMkLst>
            <pc:docMk/>
            <pc:sldMk cId="4223706117" sldId="335"/>
            <ac:spMk id="32" creationId="{4D1E4DBE-BEEF-52F8-2495-3DC53CDF3000}"/>
          </ac:spMkLst>
        </pc:spChg>
        <pc:picChg chg="add del mod">
          <ac:chgData name="TAN Mei Yi [Harrisdale Senior High School]" userId="f9f029c9-d743-4d60-9f2c-e74bdec1ab07" providerId="ADAL" clId="{B65F3EF9-5CA6-4886-B50F-8DAAE7597280}" dt="2022-09-08T01:35:16.597" v="3022" actId="478"/>
          <ac:picMkLst>
            <pc:docMk/>
            <pc:sldMk cId="4223706117" sldId="335"/>
            <ac:picMk id="8" creationId="{234B54A8-8AF0-5D9A-0E60-76CE98FAD50F}"/>
          </ac:picMkLst>
        </pc:picChg>
      </pc:sldChg>
      <pc:sldChg chg="addSp delSp modSp add mod">
        <pc:chgData name="TAN Mei Yi [Harrisdale Senior High School]" userId="f9f029c9-d743-4d60-9f2c-e74bdec1ab07" providerId="ADAL" clId="{B65F3EF9-5CA6-4886-B50F-8DAAE7597280}" dt="2022-09-08T02:01:17.679" v="3360" actId="478"/>
        <pc:sldMkLst>
          <pc:docMk/>
          <pc:sldMk cId="3022860533" sldId="336"/>
        </pc:sldMkLst>
        <pc:spChg chg="mod">
          <ac:chgData name="TAN Mei Yi [Harrisdale Senior High School]" userId="f9f029c9-d743-4d60-9f2c-e74bdec1ab07" providerId="ADAL" clId="{B65F3EF9-5CA6-4886-B50F-8DAAE7597280}" dt="2022-09-08T01:49:44.176" v="3176" actId="20577"/>
          <ac:spMkLst>
            <pc:docMk/>
            <pc:sldMk cId="3022860533" sldId="336"/>
            <ac:spMk id="2" creationId="{F08C5440-9945-31C4-1C7E-885A517C9EEC}"/>
          </ac:spMkLst>
        </pc:spChg>
        <pc:spChg chg="mod">
          <ac:chgData name="TAN Mei Yi [Harrisdale Senior High School]" userId="f9f029c9-d743-4d60-9f2c-e74bdec1ab07" providerId="ADAL" clId="{B65F3EF9-5CA6-4886-B50F-8DAAE7597280}" dt="2022-09-08T01:42:31.023" v="3164" actId="20577"/>
          <ac:spMkLst>
            <pc:docMk/>
            <pc:sldMk cId="3022860533" sldId="336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B65F3EF9-5CA6-4886-B50F-8DAAE7597280}" dt="2022-09-08T01:50:16.969" v="3207" actId="20577"/>
          <ac:spMkLst>
            <pc:docMk/>
            <pc:sldMk cId="3022860533" sldId="336"/>
            <ac:spMk id="5" creationId="{1E457901-1C03-369C-F512-F6F96181F2E0}"/>
          </ac:spMkLst>
        </pc:spChg>
        <pc:spChg chg="mod">
          <ac:chgData name="TAN Mei Yi [Harrisdale Senior High School]" userId="f9f029c9-d743-4d60-9f2c-e74bdec1ab07" providerId="ADAL" clId="{B65F3EF9-5CA6-4886-B50F-8DAAE7597280}" dt="2022-09-08T02:00:08.996" v="3298" actId="27636"/>
          <ac:spMkLst>
            <pc:docMk/>
            <pc:sldMk cId="3022860533" sldId="336"/>
            <ac:spMk id="9" creationId="{DBDAA4E6-890A-F8A2-C3B8-B9976510A2BA}"/>
          </ac:spMkLst>
        </pc:spChg>
        <pc:spChg chg="mod">
          <ac:chgData name="TAN Mei Yi [Harrisdale Senior High School]" userId="f9f029c9-d743-4d60-9f2c-e74bdec1ab07" providerId="ADAL" clId="{B65F3EF9-5CA6-4886-B50F-8DAAE7597280}" dt="2022-09-08T02:00:28.269" v="3312" actId="1076"/>
          <ac:spMkLst>
            <pc:docMk/>
            <pc:sldMk cId="3022860533" sldId="336"/>
            <ac:spMk id="10" creationId="{C5E25262-E2FA-7539-F1A6-5D472B785FD1}"/>
          </ac:spMkLst>
        </pc:spChg>
        <pc:spChg chg="mod">
          <ac:chgData name="TAN Mei Yi [Harrisdale Senior High School]" userId="f9f029c9-d743-4d60-9f2c-e74bdec1ab07" providerId="ADAL" clId="{B65F3EF9-5CA6-4886-B50F-8DAAE7597280}" dt="2022-09-08T01:51:41.020" v="3279" actId="20577"/>
          <ac:spMkLst>
            <pc:docMk/>
            <pc:sldMk cId="3022860533" sldId="336"/>
            <ac:spMk id="11" creationId="{83BC584C-9C9F-86AC-F93F-79975F7F727A}"/>
          </ac:spMkLst>
        </pc:spChg>
        <pc:spChg chg="mod">
          <ac:chgData name="TAN Mei Yi [Harrisdale Senior High School]" userId="f9f029c9-d743-4d60-9f2c-e74bdec1ab07" providerId="ADAL" clId="{B65F3EF9-5CA6-4886-B50F-8DAAE7597280}" dt="2022-09-08T01:50:43.766" v="3223" actId="27636"/>
          <ac:spMkLst>
            <pc:docMk/>
            <pc:sldMk cId="3022860533" sldId="336"/>
            <ac:spMk id="12" creationId="{DC2E38E2-10A1-11E5-D230-723D33DA440C}"/>
          </ac:spMkLst>
        </pc:spChg>
        <pc:spChg chg="mod">
          <ac:chgData name="TAN Mei Yi [Harrisdale Senior High School]" userId="f9f029c9-d743-4d60-9f2c-e74bdec1ab07" providerId="ADAL" clId="{B65F3EF9-5CA6-4886-B50F-8DAAE7597280}" dt="2022-09-08T01:50:52.735" v="3227" actId="20577"/>
          <ac:spMkLst>
            <pc:docMk/>
            <pc:sldMk cId="3022860533" sldId="336"/>
            <ac:spMk id="14" creationId="{8A21AA17-88CC-4D1E-762A-875588814458}"/>
          </ac:spMkLst>
        </pc:spChg>
        <pc:spChg chg="mod">
          <ac:chgData name="TAN Mei Yi [Harrisdale Senior High School]" userId="f9f029c9-d743-4d60-9f2c-e74bdec1ab07" providerId="ADAL" clId="{B65F3EF9-5CA6-4886-B50F-8DAAE7597280}" dt="2022-09-08T01:51:07.544" v="3232" actId="20577"/>
          <ac:spMkLst>
            <pc:docMk/>
            <pc:sldMk cId="3022860533" sldId="336"/>
            <ac:spMk id="15" creationId="{D604C321-4AB6-789D-D381-FC07EEA4B3B9}"/>
          </ac:spMkLst>
        </pc:spChg>
        <pc:spChg chg="mod">
          <ac:chgData name="TAN Mei Yi [Harrisdale Senior High School]" userId="f9f029c9-d743-4d60-9f2c-e74bdec1ab07" providerId="ADAL" clId="{B65F3EF9-5CA6-4886-B50F-8DAAE7597280}" dt="2022-09-08T02:00:25.014" v="3311" actId="20577"/>
          <ac:spMkLst>
            <pc:docMk/>
            <pc:sldMk cId="3022860533" sldId="336"/>
            <ac:spMk id="17" creationId="{7680BCD8-1B87-F6BA-50A9-A8CAB42FFF8B}"/>
          </ac:spMkLst>
        </pc:spChg>
        <pc:spChg chg="mod">
          <ac:chgData name="TAN Mei Yi [Harrisdale Senior High School]" userId="f9f029c9-d743-4d60-9f2c-e74bdec1ab07" providerId="ADAL" clId="{B65F3EF9-5CA6-4886-B50F-8DAAE7597280}" dt="2022-09-08T02:00:38.960" v="3327" actId="1076"/>
          <ac:spMkLst>
            <pc:docMk/>
            <pc:sldMk cId="3022860533" sldId="336"/>
            <ac:spMk id="18" creationId="{A94219D9-181B-B7D6-0D39-89D9C22E958C}"/>
          </ac:spMkLst>
        </pc:spChg>
        <pc:spChg chg="mod">
          <ac:chgData name="TAN Mei Yi [Harrisdale Senior High School]" userId="f9f029c9-d743-4d60-9f2c-e74bdec1ab07" providerId="ADAL" clId="{B65F3EF9-5CA6-4886-B50F-8DAAE7597280}" dt="2022-09-08T02:01:13.307" v="3355" actId="27636"/>
          <ac:spMkLst>
            <pc:docMk/>
            <pc:sldMk cId="3022860533" sldId="336"/>
            <ac:spMk id="19" creationId="{3E42B28B-4BF8-4819-3BE9-6EAB654AFC93}"/>
          </ac:spMkLst>
        </pc:spChg>
        <pc:spChg chg="mod">
          <ac:chgData name="TAN Mei Yi [Harrisdale Senior High School]" userId="f9f029c9-d743-4d60-9f2c-e74bdec1ab07" providerId="ADAL" clId="{B65F3EF9-5CA6-4886-B50F-8DAAE7597280}" dt="2022-09-08T02:01:07.562" v="3352" actId="1076"/>
          <ac:spMkLst>
            <pc:docMk/>
            <pc:sldMk cId="3022860533" sldId="336"/>
            <ac:spMk id="20" creationId="{F5810634-7A84-60CB-3BB1-97583F705038}"/>
          </ac:spMkLst>
        </pc:spChg>
        <pc:spChg chg="mod">
          <ac:chgData name="TAN Mei Yi [Harrisdale Senior High School]" userId="f9f029c9-d743-4d60-9f2c-e74bdec1ab07" providerId="ADAL" clId="{B65F3EF9-5CA6-4886-B50F-8DAAE7597280}" dt="2022-09-08T02:01:15.759" v="3359" actId="20577"/>
          <ac:spMkLst>
            <pc:docMk/>
            <pc:sldMk cId="3022860533" sldId="336"/>
            <ac:spMk id="21" creationId="{1933F178-F943-F205-7EBB-EE93DFD3E78C}"/>
          </ac:spMkLst>
        </pc:spChg>
        <pc:spChg chg="mod">
          <ac:chgData name="TAN Mei Yi [Harrisdale Senior High School]" userId="f9f029c9-d743-4d60-9f2c-e74bdec1ab07" providerId="ADAL" clId="{B65F3EF9-5CA6-4886-B50F-8DAAE7597280}" dt="2022-09-08T01:51:32.016" v="3267" actId="20577"/>
          <ac:spMkLst>
            <pc:docMk/>
            <pc:sldMk cId="3022860533" sldId="336"/>
            <ac:spMk id="32" creationId="{4D1E4DBE-BEEF-52F8-2495-3DC53CDF3000}"/>
          </ac:spMkLst>
        </pc:spChg>
        <pc:picChg chg="add del mod">
          <ac:chgData name="TAN Mei Yi [Harrisdale Senior High School]" userId="f9f029c9-d743-4d60-9f2c-e74bdec1ab07" providerId="ADAL" clId="{B65F3EF9-5CA6-4886-B50F-8DAAE7597280}" dt="2022-09-08T02:01:17.679" v="3360" actId="478"/>
          <ac:picMkLst>
            <pc:docMk/>
            <pc:sldMk cId="3022860533" sldId="336"/>
            <ac:picMk id="8" creationId="{18207654-B8C2-78D6-B7F6-13B4E3AC97A8}"/>
          </ac:picMkLst>
        </pc:picChg>
      </pc:sldChg>
      <pc:sldChg chg="addSp delSp modSp add mod">
        <pc:chgData name="TAN Mei Yi [Harrisdale Senior High School]" userId="f9f029c9-d743-4d60-9f2c-e74bdec1ab07" providerId="ADAL" clId="{B65F3EF9-5CA6-4886-B50F-8DAAE7597280}" dt="2022-09-08T02:06:52.524" v="3480" actId="478"/>
        <pc:sldMkLst>
          <pc:docMk/>
          <pc:sldMk cId="1506764626" sldId="337"/>
        </pc:sldMkLst>
        <pc:spChg chg="mod">
          <ac:chgData name="TAN Mei Yi [Harrisdale Senior High School]" userId="f9f029c9-d743-4d60-9f2c-e74bdec1ab07" providerId="ADAL" clId="{B65F3EF9-5CA6-4886-B50F-8DAAE7597280}" dt="2022-09-08T02:02:48.453" v="3399" actId="113"/>
          <ac:spMkLst>
            <pc:docMk/>
            <pc:sldMk cId="1506764626" sldId="337"/>
            <ac:spMk id="2" creationId="{F08C5440-9945-31C4-1C7E-885A517C9EEC}"/>
          </ac:spMkLst>
        </pc:spChg>
        <pc:spChg chg="mod">
          <ac:chgData name="TAN Mei Yi [Harrisdale Senior High School]" userId="f9f029c9-d743-4d60-9f2c-e74bdec1ab07" providerId="ADAL" clId="{B65F3EF9-5CA6-4886-B50F-8DAAE7597280}" dt="2022-09-08T02:02:39.432" v="3397" actId="20577"/>
          <ac:spMkLst>
            <pc:docMk/>
            <pc:sldMk cId="1506764626" sldId="337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B65F3EF9-5CA6-4886-B50F-8DAAE7597280}" dt="2022-09-08T02:02:56.960" v="3404" actId="20577"/>
          <ac:spMkLst>
            <pc:docMk/>
            <pc:sldMk cId="1506764626" sldId="337"/>
            <ac:spMk id="5" creationId="{1E457901-1C03-369C-F512-F6F96181F2E0}"/>
          </ac:spMkLst>
        </pc:spChg>
        <pc:spChg chg="mod">
          <ac:chgData name="TAN Mei Yi [Harrisdale Senior High School]" userId="f9f029c9-d743-4d60-9f2c-e74bdec1ab07" providerId="ADAL" clId="{B65F3EF9-5CA6-4886-B50F-8DAAE7597280}" dt="2022-09-08T02:05:02.240" v="3456" actId="1076"/>
          <ac:spMkLst>
            <pc:docMk/>
            <pc:sldMk cId="1506764626" sldId="337"/>
            <ac:spMk id="9" creationId="{DBDAA4E6-890A-F8A2-C3B8-B9976510A2BA}"/>
          </ac:spMkLst>
        </pc:spChg>
        <pc:spChg chg="mod">
          <ac:chgData name="TAN Mei Yi [Harrisdale Senior High School]" userId="f9f029c9-d743-4d60-9f2c-e74bdec1ab07" providerId="ADAL" clId="{B65F3EF9-5CA6-4886-B50F-8DAAE7597280}" dt="2022-09-08T02:04:11.439" v="3433" actId="1076"/>
          <ac:spMkLst>
            <pc:docMk/>
            <pc:sldMk cId="1506764626" sldId="337"/>
            <ac:spMk id="11" creationId="{83BC584C-9C9F-86AC-F93F-79975F7F727A}"/>
          </ac:spMkLst>
        </pc:spChg>
        <pc:spChg chg="mod">
          <ac:chgData name="TAN Mei Yi [Harrisdale Senior High School]" userId="f9f029c9-d743-4d60-9f2c-e74bdec1ab07" providerId="ADAL" clId="{B65F3EF9-5CA6-4886-B50F-8DAAE7597280}" dt="2022-09-08T02:03:08.979" v="3415" actId="20577"/>
          <ac:spMkLst>
            <pc:docMk/>
            <pc:sldMk cId="1506764626" sldId="337"/>
            <ac:spMk id="12" creationId="{DC2E38E2-10A1-11E5-D230-723D33DA440C}"/>
          </ac:spMkLst>
        </pc:spChg>
        <pc:spChg chg="mod">
          <ac:chgData name="TAN Mei Yi [Harrisdale Senior High School]" userId="f9f029c9-d743-4d60-9f2c-e74bdec1ab07" providerId="ADAL" clId="{B65F3EF9-5CA6-4886-B50F-8DAAE7597280}" dt="2022-09-08T02:03:41.886" v="3423" actId="20577"/>
          <ac:spMkLst>
            <pc:docMk/>
            <pc:sldMk cId="1506764626" sldId="337"/>
            <ac:spMk id="15" creationId="{D604C321-4AB6-789D-D381-FC07EEA4B3B9}"/>
          </ac:spMkLst>
        </pc:spChg>
        <pc:spChg chg="mod">
          <ac:chgData name="TAN Mei Yi [Harrisdale Senior High School]" userId="f9f029c9-d743-4d60-9f2c-e74bdec1ab07" providerId="ADAL" clId="{B65F3EF9-5CA6-4886-B50F-8DAAE7597280}" dt="2022-09-08T02:05:17.529" v="3467" actId="1076"/>
          <ac:spMkLst>
            <pc:docMk/>
            <pc:sldMk cId="1506764626" sldId="337"/>
            <ac:spMk id="17" creationId="{7680BCD8-1B87-F6BA-50A9-A8CAB42FFF8B}"/>
          </ac:spMkLst>
        </pc:spChg>
        <pc:spChg chg="mod">
          <ac:chgData name="TAN Mei Yi [Harrisdale Senior High School]" userId="f9f029c9-d743-4d60-9f2c-e74bdec1ab07" providerId="ADAL" clId="{B65F3EF9-5CA6-4886-B50F-8DAAE7597280}" dt="2022-09-08T02:05:27.224" v="3473" actId="20577"/>
          <ac:spMkLst>
            <pc:docMk/>
            <pc:sldMk cId="1506764626" sldId="337"/>
            <ac:spMk id="18" creationId="{A94219D9-181B-B7D6-0D39-89D9C22E958C}"/>
          </ac:spMkLst>
        </pc:spChg>
        <pc:spChg chg="mod">
          <ac:chgData name="TAN Mei Yi [Harrisdale Senior High School]" userId="f9f029c9-d743-4d60-9f2c-e74bdec1ab07" providerId="ADAL" clId="{B65F3EF9-5CA6-4886-B50F-8DAAE7597280}" dt="2022-09-08T02:05:40.567" v="3478" actId="27636"/>
          <ac:spMkLst>
            <pc:docMk/>
            <pc:sldMk cId="1506764626" sldId="337"/>
            <ac:spMk id="19" creationId="{3E42B28B-4BF8-4819-3BE9-6EAB654AFC93}"/>
          </ac:spMkLst>
        </pc:spChg>
        <pc:spChg chg="mod">
          <ac:chgData name="TAN Mei Yi [Harrisdale Senior High School]" userId="f9f029c9-d743-4d60-9f2c-e74bdec1ab07" providerId="ADAL" clId="{B65F3EF9-5CA6-4886-B50F-8DAAE7597280}" dt="2022-09-08T02:05:43.394" v="3479" actId="1076"/>
          <ac:spMkLst>
            <pc:docMk/>
            <pc:sldMk cId="1506764626" sldId="337"/>
            <ac:spMk id="20" creationId="{F5810634-7A84-60CB-3BB1-97583F705038}"/>
          </ac:spMkLst>
        </pc:spChg>
        <pc:spChg chg="mod">
          <ac:chgData name="TAN Mei Yi [Harrisdale Senior High School]" userId="f9f029c9-d743-4d60-9f2c-e74bdec1ab07" providerId="ADAL" clId="{B65F3EF9-5CA6-4886-B50F-8DAAE7597280}" dt="2022-09-08T02:04:02.454" v="3431" actId="20577"/>
          <ac:spMkLst>
            <pc:docMk/>
            <pc:sldMk cId="1506764626" sldId="337"/>
            <ac:spMk id="32" creationId="{4D1E4DBE-BEEF-52F8-2495-3DC53CDF3000}"/>
          </ac:spMkLst>
        </pc:spChg>
        <pc:picChg chg="add del mod">
          <ac:chgData name="TAN Mei Yi [Harrisdale Senior High School]" userId="f9f029c9-d743-4d60-9f2c-e74bdec1ab07" providerId="ADAL" clId="{B65F3EF9-5CA6-4886-B50F-8DAAE7597280}" dt="2022-09-08T02:06:52.524" v="3480" actId="478"/>
          <ac:picMkLst>
            <pc:docMk/>
            <pc:sldMk cId="1506764626" sldId="337"/>
            <ac:picMk id="8" creationId="{4EB5F983-F350-85FA-1FED-0D1F444C8321}"/>
          </ac:picMkLst>
        </pc:picChg>
      </pc:sldChg>
      <pc:sldChg chg="addSp delSp modSp add del mod delAnim modAnim">
        <pc:chgData name="TAN Mei Yi [Harrisdale Senior High School]" userId="f9f029c9-d743-4d60-9f2c-e74bdec1ab07" providerId="ADAL" clId="{B65F3EF9-5CA6-4886-B50F-8DAAE7597280}" dt="2022-09-08T02:39:12.658" v="4279" actId="47"/>
        <pc:sldMkLst>
          <pc:docMk/>
          <pc:sldMk cId="1957180138" sldId="338"/>
        </pc:sldMkLst>
        <pc:spChg chg="del mod">
          <ac:chgData name="TAN Mei Yi [Harrisdale Senior High School]" userId="f9f029c9-d743-4d60-9f2c-e74bdec1ab07" providerId="ADAL" clId="{B65F3EF9-5CA6-4886-B50F-8DAAE7597280}" dt="2022-09-08T02:27:21.280" v="3517" actId="478"/>
          <ac:spMkLst>
            <pc:docMk/>
            <pc:sldMk cId="1957180138" sldId="338"/>
            <ac:spMk id="2" creationId="{F08C5440-9945-31C4-1C7E-885A517C9EEC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3" creationId="{2DA99EBE-D3EA-40DE-AA30-DE97E2D25D6E}"/>
          </ac:spMkLst>
        </pc:spChg>
        <pc:spChg chg="del">
          <ac:chgData name="TAN Mei Yi [Harrisdale Senior High School]" userId="f9f029c9-d743-4d60-9f2c-e74bdec1ab07" providerId="ADAL" clId="{B65F3EF9-5CA6-4886-B50F-8DAAE7597280}" dt="2022-09-08T02:08:00.478" v="3485" actId="478"/>
          <ac:spMkLst>
            <pc:docMk/>
            <pc:sldMk cId="1957180138" sldId="338"/>
            <ac:spMk id="4" creationId="{00000000-0000-0000-0000-000000000000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5" creationId="{1E457901-1C03-369C-F512-F6F96181F2E0}"/>
          </ac:spMkLst>
        </pc:spChg>
        <pc:spChg chg="add del mod">
          <ac:chgData name="TAN Mei Yi [Harrisdale Senior High School]" userId="f9f029c9-d743-4d60-9f2c-e74bdec1ab07" providerId="ADAL" clId="{B65F3EF9-5CA6-4886-B50F-8DAAE7597280}" dt="2022-09-08T02:08:02.905" v="3487" actId="478"/>
          <ac:spMkLst>
            <pc:docMk/>
            <pc:sldMk cId="1957180138" sldId="338"/>
            <ac:spMk id="8" creationId="{37301533-EBCD-3F25-2F73-20DCECB2D0E6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9" creationId="{DBDAA4E6-890A-F8A2-C3B8-B9976510A2BA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10" creationId="{C5E25262-E2FA-7539-F1A6-5D472B785FD1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11" creationId="{83BC584C-9C9F-86AC-F93F-79975F7F727A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12" creationId="{DC2E38E2-10A1-11E5-D230-723D33DA440C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13" creationId="{FC9F69EF-B72E-EF5F-A8D5-1C954AE7F930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14" creationId="{8A21AA17-88CC-4D1E-762A-875588814458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15" creationId="{D604C321-4AB6-789D-D381-FC07EEA4B3B9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16" creationId="{BC39FA87-ADA9-15ED-D9F2-9BEC23886C32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17" creationId="{7680BCD8-1B87-F6BA-50A9-A8CAB42FFF8B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18" creationId="{A94219D9-181B-B7D6-0D39-89D9C22E958C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19" creationId="{3E42B28B-4BF8-4819-3BE9-6EAB654AFC93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20" creationId="{F5810634-7A84-60CB-3BB1-97583F705038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21" creationId="{1933F178-F943-F205-7EBB-EE93DFD3E78C}"/>
          </ac:spMkLst>
        </pc:spChg>
        <pc:spChg chg="add del mod">
          <ac:chgData name="TAN Mei Yi [Harrisdale Senior High School]" userId="f9f029c9-d743-4d60-9f2c-e74bdec1ab07" providerId="ADAL" clId="{B65F3EF9-5CA6-4886-B50F-8DAAE7597280}" dt="2022-09-08T02:27:21.280" v="3517" actId="478"/>
          <ac:spMkLst>
            <pc:docMk/>
            <pc:sldMk cId="1957180138" sldId="338"/>
            <ac:spMk id="24" creationId="{AE9D0C5B-2EB1-DAFE-8A78-53CA78CFFD73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2.968" v="3483" actId="478"/>
          <ac:spMkLst>
            <pc:docMk/>
            <pc:sldMk cId="1957180138" sldId="338"/>
            <ac:spMk id="25" creationId="{B44F4141-581E-E506-5CCF-E197EBF564AE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2.968" v="3483" actId="478"/>
          <ac:spMkLst>
            <pc:docMk/>
            <pc:sldMk cId="1957180138" sldId="338"/>
            <ac:spMk id="26" creationId="{7DEA5C00-D7E5-1087-C00E-FD0C5BA7619A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2:31:51.799" v="3907" actId="20577"/>
          <ac:spMkLst>
            <pc:docMk/>
            <pc:sldMk cId="1957180138" sldId="338"/>
            <ac:spMk id="31" creationId="{A0D02370-2536-E9AF-8931-71DCB03CD817}"/>
          </ac:spMkLst>
        </pc:spChg>
        <pc:spChg chg="del">
          <ac:chgData name="TAN Mei Yi [Harrisdale Senior High School]" userId="f9f029c9-d743-4d60-9f2c-e74bdec1ab07" providerId="ADAL" clId="{B65F3EF9-5CA6-4886-B50F-8DAAE7597280}" dt="2022-09-08T02:07:50.502" v="3482" actId="478"/>
          <ac:spMkLst>
            <pc:docMk/>
            <pc:sldMk cId="1957180138" sldId="338"/>
            <ac:spMk id="32" creationId="{4D1E4DBE-BEEF-52F8-2495-3DC53CDF3000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2:29:20.117" v="3796" actId="20577"/>
          <ac:spMkLst>
            <pc:docMk/>
            <pc:sldMk cId="1957180138" sldId="338"/>
            <ac:spMk id="33" creationId="{979A1DF5-8500-350C-F613-DE5BC13E24C4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2:31:07.137" v="3837" actId="20577"/>
          <ac:spMkLst>
            <pc:docMk/>
            <pc:sldMk cId="1957180138" sldId="338"/>
            <ac:spMk id="34" creationId="{CAE4E179-9A4A-27EA-C212-BEF875818379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2:31:56.107" v="3911"/>
          <ac:spMkLst>
            <pc:docMk/>
            <pc:sldMk cId="1957180138" sldId="338"/>
            <ac:spMk id="35" creationId="{3A8F50E2-AC29-2338-7560-C8ED00DBB3DE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2:32:14.089" v="3930" actId="20577"/>
          <ac:spMkLst>
            <pc:docMk/>
            <pc:sldMk cId="1957180138" sldId="338"/>
            <ac:spMk id="36" creationId="{47344208-E265-F7D6-6896-0FD407310864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2:37:30.819" v="4137" actId="20577"/>
          <ac:spMkLst>
            <pc:docMk/>
            <pc:sldMk cId="1957180138" sldId="338"/>
            <ac:spMk id="37" creationId="{93351A0D-07D5-234C-5627-DB4244AB2322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2:37:40.495" v="4186" actId="20577"/>
          <ac:spMkLst>
            <pc:docMk/>
            <pc:sldMk cId="1957180138" sldId="338"/>
            <ac:spMk id="38" creationId="{AEF459E3-5BE0-F8D2-C6A6-7465DDD6A081}"/>
          </ac:spMkLst>
        </pc:spChg>
        <pc:spChg chg="add mod">
          <ac:chgData name="TAN Mei Yi [Harrisdale Senior High School]" userId="f9f029c9-d743-4d60-9f2c-e74bdec1ab07" providerId="ADAL" clId="{B65F3EF9-5CA6-4886-B50F-8DAAE7597280}" dt="2022-09-08T02:38:25.955" v="4278" actId="20577"/>
          <ac:spMkLst>
            <pc:docMk/>
            <pc:sldMk cId="1957180138" sldId="338"/>
            <ac:spMk id="39" creationId="{C94A4C51-3007-F0EE-E5F3-247E5493F024}"/>
          </ac:spMkLst>
        </pc:spChg>
        <pc:spChg chg="del mod">
          <ac:chgData name="TAN Mei Yi [Harrisdale Senior High School]" userId="f9f029c9-d743-4d60-9f2c-e74bdec1ab07" providerId="ADAL" clId="{B65F3EF9-5CA6-4886-B50F-8DAAE7597280}" dt="2022-09-08T02:25:37.364" v="3494" actId="478"/>
          <ac:spMkLst>
            <pc:docMk/>
            <pc:sldMk cId="1957180138" sldId="338"/>
            <ac:spMk id="58" creationId="{3490ED8B-5FA3-F685-ED87-3C505330237F}"/>
          </ac:spMkLst>
        </pc:spChg>
        <pc:picChg chg="add mod ord">
          <ac:chgData name="TAN Mei Yi [Harrisdale Senior High School]" userId="f9f029c9-d743-4d60-9f2c-e74bdec1ab07" providerId="ADAL" clId="{B65F3EF9-5CA6-4886-B50F-8DAAE7597280}" dt="2022-09-08T02:23:25.443" v="3490" actId="1076"/>
          <ac:picMkLst>
            <pc:docMk/>
            <pc:sldMk cId="1957180138" sldId="338"/>
            <ac:picMk id="23" creationId="{7138B3CD-04EE-B059-C703-0C0078F3B388}"/>
          </ac:picMkLst>
        </pc:picChg>
        <pc:picChg chg="add del">
          <ac:chgData name="TAN Mei Yi [Harrisdale Senior High School]" userId="f9f029c9-d743-4d60-9f2c-e74bdec1ab07" providerId="ADAL" clId="{B65F3EF9-5CA6-4886-B50F-8DAAE7597280}" dt="2022-09-08T02:28:41.016" v="3719" actId="478"/>
          <ac:picMkLst>
            <pc:docMk/>
            <pc:sldMk cId="1957180138" sldId="338"/>
            <ac:picMk id="28" creationId="{9B1C82E1-5F1B-B7EE-2E71-E2C6C2FA8AAE}"/>
          </ac:picMkLst>
        </pc:picChg>
        <pc:picChg chg="add del mod">
          <ac:chgData name="TAN Mei Yi [Harrisdale Senior High School]" userId="f9f029c9-d743-4d60-9f2c-e74bdec1ab07" providerId="ADAL" clId="{B65F3EF9-5CA6-4886-B50F-8DAAE7597280}" dt="2022-09-08T02:31:43.871" v="3863" actId="478"/>
          <ac:picMkLst>
            <pc:docMk/>
            <pc:sldMk cId="1957180138" sldId="338"/>
            <ac:picMk id="30" creationId="{F5D34B1C-7078-47D8-986B-CC70C0B96FA3}"/>
          </ac:picMkLst>
        </pc:picChg>
      </pc:sldChg>
    </pc:docChg>
  </pc:docChgLst>
  <pc:docChgLst>
    <pc:chgData name="TAN Mei Yi [Harrisdale Senior High School]" userId="f9f029c9-d743-4d60-9f2c-e74bdec1ab07" providerId="ADAL" clId="{D08FB5C2-6823-4F5F-B393-47CEDF3FF8C5}"/>
    <pc:docChg chg="custSel addSld delSld modSld sldOrd">
      <pc:chgData name="TAN Mei Yi [Harrisdale Senior High School]" userId="f9f029c9-d743-4d60-9f2c-e74bdec1ab07" providerId="ADAL" clId="{D08FB5C2-6823-4F5F-B393-47CEDF3FF8C5}" dt="2022-09-05T04:16:12.263" v="1977" actId="14100"/>
      <pc:docMkLst>
        <pc:docMk/>
      </pc:docMkLst>
      <pc:sldChg chg="modSp mod setBg">
        <pc:chgData name="TAN Mei Yi [Harrisdale Senior High School]" userId="f9f029c9-d743-4d60-9f2c-e74bdec1ab07" providerId="ADAL" clId="{D08FB5C2-6823-4F5F-B393-47CEDF3FF8C5}" dt="2022-09-05T03:31:31.712" v="25"/>
        <pc:sldMkLst>
          <pc:docMk/>
          <pc:sldMk cId="4084730109" sldId="256"/>
        </pc:sldMkLst>
        <pc:spChg chg="mod">
          <ac:chgData name="TAN Mei Yi [Harrisdale Senior High School]" userId="f9f029c9-d743-4d60-9f2c-e74bdec1ab07" providerId="ADAL" clId="{D08FB5C2-6823-4F5F-B393-47CEDF3FF8C5}" dt="2022-09-05T03:31:16.788" v="24" actId="20577"/>
          <ac:spMkLst>
            <pc:docMk/>
            <pc:sldMk cId="4084730109" sldId="256"/>
            <ac:spMk id="3" creationId="{00000000-0000-0000-0000-000000000000}"/>
          </ac:spMkLst>
        </pc:spChg>
      </pc:sldChg>
      <pc:sldChg chg="add">
        <pc:chgData name="TAN Mei Yi [Harrisdale Senior High School]" userId="f9f029c9-d743-4d60-9f2c-e74bdec1ab07" providerId="ADAL" clId="{D08FB5C2-6823-4F5F-B393-47CEDF3FF8C5}" dt="2022-09-05T03:35:02.635" v="41"/>
        <pc:sldMkLst>
          <pc:docMk/>
          <pc:sldMk cId="4265261980" sldId="260"/>
        </pc:sldMkLst>
      </pc:sldChg>
      <pc:sldChg chg="del">
        <pc:chgData name="TAN Mei Yi [Harrisdale Senior High School]" userId="f9f029c9-d743-4d60-9f2c-e74bdec1ab07" providerId="ADAL" clId="{D08FB5C2-6823-4F5F-B393-47CEDF3FF8C5}" dt="2022-09-05T03:33:44.187" v="37" actId="47"/>
        <pc:sldMkLst>
          <pc:docMk/>
          <pc:sldMk cId="2743978698" sldId="261"/>
        </pc:sldMkLst>
      </pc:sldChg>
      <pc:sldChg chg="del">
        <pc:chgData name="TAN Mei Yi [Harrisdale Senior High School]" userId="f9f029c9-d743-4d60-9f2c-e74bdec1ab07" providerId="ADAL" clId="{D08FB5C2-6823-4F5F-B393-47CEDF3FF8C5}" dt="2022-09-05T03:33:32.844" v="26" actId="47"/>
        <pc:sldMkLst>
          <pc:docMk/>
          <pc:sldMk cId="1649820902" sldId="265"/>
        </pc:sldMkLst>
      </pc:sldChg>
      <pc:sldChg chg="add">
        <pc:chgData name="TAN Mei Yi [Harrisdale Senior High School]" userId="f9f029c9-d743-4d60-9f2c-e74bdec1ab07" providerId="ADAL" clId="{D08FB5C2-6823-4F5F-B393-47CEDF3FF8C5}" dt="2022-09-05T03:35:02.635" v="41"/>
        <pc:sldMkLst>
          <pc:docMk/>
          <pc:sldMk cId="2388584294" sldId="266"/>
        </pc:sldMkLst>
      </pc:sldChg>
      <pc:sldChg chg="del">
        <pc:chgData name="TAN Mei Yi [Harrisdale Senior High School]" userId="f9f029c9-d743-4d60-9f2c-e74bdec1ab07" providerId="ADAL" clId="{D08FB5C2-6823-4F5F-B393-47CEDF3FF8C5}" dt="2022-09-05T03:33:45.653" v="38" actId="47"/>
        <pc:sldMkLst>
          <pc:docMk/>
          <pc:sldMk cId="2480236062" sldId="268"/>
        </pc:sldMkLst>
      </pc:sldChg>
      <pc:sldChg chg="add del">
        <pc:chgData name="TAN Mei Yi [Harrisdale Senior High School]" userId="f9f029c9-d743-4d60-9f2c-e74bdec1ab07" providerId="ADAL" clId="{D08FB5C2-6823-4F5F-B393-47CEDF3FF8C5}" dt="2022-09-05T03:35:02.635" v="41"/>
        <pc:sldMkLst>
          <pc:docMk/>
          <pc:sldMk cId="3435920941" sldId="280"/>
        </pc:sldMkLst>
      </pc:sldChg>
      <pc:sldChg chg="add">
        <pc:chgData name="TAN Mei Yi [Harrisdale Senior High School]" userId="f9f029c9-d743-4d60-9f2c-e74bdec1ab07" providerId="ADAL" clId="{D08FB5C2-6823-4F5F-B393-47CEDF3FF8C5}" dt="2022-09-05T03:35:02.635" v="41"/>
        <pc:sldMkLst>
          <pc:docMk/>
          <pc:sldMk cId="79129893" sldId="281"/>
        </pc:sldMkLst>
      </pc:sldChg>
      <pc:sldChg chg="addSp delSp modSp add mod ord delAnim modAnim">
        <pc:chgData name="TAN Mei Yi [Harrisdale Senior High School]" userId="f9f029c9-d743-4d60-9f2c-e74bdec1ab07" providerId="ADAL" clId="{D08FB5C2-6823-4F5F-B393-47CEDF3FF8C5}" dt="2022-09-05T03:51:42.346" v="893" actId="478"/>
        <pc:sldMkLst>
          <pc:docMk/>
          <pc:sldMk cId="2626120111" sldId="286"/>
        </pc:sldMkLst>
        <pc:spChg chg="add del mod">
          <ac:chgData name="TAN Mei Yi [Harrisdale Senior High School]" userId="f9f029c9-d743-4d60-9f2c-e74bdec1ab07" providerId="ADAL" clId="{D08FB5C2-6823-4F5F-B393-47CEDF3FF8C5}" dt="2022-09-05T03:51:42.346" v="893" actId="478"/>
          <ac:spMkLst>
            <pc:docMk/>
            <pc:sldMk cId="2626120111" sldId="286"/>
            <ac:spMk id="2" creationId="{2C69507B-EBEE-5DDB-B2BD-4FA2BEBB09B4}"/>
          </ac:spMkLst>
        </pc:spChg>
        <pc:spChg chg="mod">
          <ac:chgData name="TAN Mei Yi [Harrisdale Senior High School]" userId="f9f029c9-d743-4d60-9f2c-e74bdec1ab07" providerId="ADAL" clId="{D08FB5C2-6823-4F5F-B393-47CEDF3FF8C5}" dt="2022-09-05T03:50:51.599" v="799" actId="1076"/>
          <ac:spMkLst>
            <pc:docMk/>
            <pc:sldMk cId="2626120111" sldId="286"/>
            <ac:spMk id="7" creationId="{00000000-0000-0000-0000-000000000000}"/>
          </ac:spMkLst>
        </pc:spChg>
      </pc:sldChg>
      <pc:sldChg chg="del">
        <pc:chgData name="TAN Mei Yi [Harrisdale Senior High School]" userId="f9f029c9-d743-4d60-9f2c-e74bdec1ab07" providerId="ADAL" clId="{D08FB5C2-6823-4F5F-B393-47CEDF3FF8C5}" dt="2022-09-05T03:33:34.209" v="27" actId="47"/>
        <pc:sldMkLst>
          <pc:docMk/>
          <pc:sldMk cId="150179232" sldId="303"/>
        </pc:sldMkLst>
      </pc:sldChg>
      <pc:sldChg chg="del">
        <pc:chgData name="TAN Mei Yi [Harrisdale Senior High School]" userId="f9f029c9-d743-4d60-9f2c-e74bdec1ab07" providerId="ADAL" clId="{D08FB5C2-6823-4F5F-B393-47CEDF3FF8C5}" dt="2022-09-05T03:33:35.274" v="28" actId="47"/>
        <pc:sldMkLst>
          <pc:docMk/>
          <pc:sldMk cId="2053278162" sldId="304"/>
        </pc:sldMkLst>
      </pc:sldChg>
      <pc:sldChg chg="del">
        <pc:chgData name="TAN Mei Yi [Harrisdale Senior High School]" userId="f9f029c9-d743-4d60-9f2c-e74bdec1ab07" providerId="ADAL" clId="{D08FB5C2-6823-4F5F-B393-47CEDF3FF8C5}" dt="2022-09-05T03:33:36.740" v="30" actId="47"/>
        <pc:sldMkLst>
          <pc:docMk/>
          <pc:sldMk cId="3044576151" sldId="305"/>
        </pc:sldMkLst>
      </pc:sldChg>
      <pc:sldChg chg="del">
        <pc:chgData name="TAN Mei Yi [Harrisdale Senior High School]" userId="f9f029c9-d743-4d60-9f2c-e74bdec1ab07" providerId="ADAL" clId="{D08FB5C2-6823-4F5F-B393-47CEDF3FF8C5}" dt="2022-09-05T03:33:37.852" v="31" actId="47"/>
        <pc:sldMkLst>
          <pc:docMk/>
          <pc:sldMk cId="2776288669" sldId="306"/>
        </pc:sldMkLst>
      </pc:sldChg>
      <pc:sldChg chg="del">
        <pc:chgData name="TAN Mei Yi [Harrisdale Senior High School]" userId="f9f029c9-d743-4d60-9f2c-e74bdec1ab07" providerId="ADAL" clId="{D08FB5C2-6823-4F5F-B393-47CEDF3FF8C5}" dt="2022-09-05T03:33:38.780" v="32" actId="47"/>
        <pc:sldMkLst>
          <pc:docMk/>
          <pc:sldMk cId="4084470132" sldId="308"/>
        </pc:sldMkLst>
      </pc:sldChg>
      <pc:sldChg chg="add ord">
        <pc:chgData name="TAN Mei Yi [Harrisdale Senior High School]" userId="f9f029c9-d743-4d60-9f2c-e74bdec1ab07" providerId="ADAL" clId="{D08FB5C2-6823-4F5F-B393-47CEDF3FF8C5}" dt="2022-09-05T03:49:46.161" v="793"/>
        <pc:sldMkLst>
          <pc:docMk/>
          <pc:sldMk cId="738891559" sldId="309"/>
        </pc:sldMkLst>
      </pc:sldChg>
      <pc:sldChg chg="del">
        <pc:chgData name="TAN Mei Yi [Harrisdale Senior High School]" userId="f9f029c9-d743-4d60-9f2c-e74bdec1ab07" providerId="ADAL" clId="{D08FB5C2-6823-4F5F-B393-47CEDF3FF8C5}" dt="2022-09-05T03:33:35.921" v="29" actId="47"/>
        <pc:sldMkLst>
          <pc:docMk/>
          <pc:sldMk cId="514711407" sldId="316"/>
        </pc:sldMkLst>
      </pc:sldChg>
      <pc:sldChg chg="del">
        <pc:chgData name="TAN Mei Yi [Harrisdale Senior High School]" userId="f9f029c9-d743-4d60-9f2c-e74bdec1ab07" providerId="ADAL" clId="{D08FB5C2-6823-4F5F-B393-47CEDF3FF8C5}" dt="2022-09-05T03:33:41.066" v="35" actId="47"/>
        <pc:sldMkLst>
          <pc:docMk/>
          <pc:sldMk cId="4089983790" sldId="317"/>
        </pc:sldMkLst>
      </pc:sldChg>
      <pc:sldChg chg="del">
        <pc:chgData name="TAN Mei Yi [Harrisdale Senior High School]" userId="f9f029c9-d743-4d60-9f2c-e74bdec1ab07" providerId="ADAL" clId="{D08FB5C2-6823-4F5F-B393-47CEDF3FF8C5}" dt="2022-09-05T03:33:41.871" v="36" actId="47"/>
        <pc:sldMkLst>
          <pc:docMk/>
          <pc:sldMk cId="162605911" sldId="318"/>
        </pc:sldMkLst>
      </pc:sldChg>
      <pc:sldChg chg="modSp mod">
        <pc:chgData name="TAN Mei Yi [Harrisdale Senior High School]" userId="f9f029c9-d743-4d60-9f2c-e74bdec1ab07" providerId="ADAL" clId="{D08FB5C2-6823-4F5F-B393-47CEDF3FF8C5}" dt="2022-09-05T03:35:10.349" v="44" actId="20577"/>
        <pc:sldMkLst>
          <pc:docMk/>
          <pc:sldMk cId="437418498" sldId="320"/>
        </pc:sldMkLst>
        <pc:spChg chg="mod">
          <ac:chgData name="TAN Mei Yi [Harrisdale Senior High School]" userId="f9f029c9-d743-4d60-9f2c-e74bdec1ab07" providerId="ADAL" clId="{D08FB5C2-6823-4F5F-B393-47CEDF3FF8C5}" dt="2022-09-05T03:35:10.349" v="44" actId="20577"/>
          <ac:spMkLst>
            <pc:docMk/>
            <pc:sldMk cId="437418498" sldId="320"/>
            <ac:spMk id="12" creationId="{00000000-0000-0000-0000-000000000000}"/>
          </ac:spMkLst>
        </pc:spChg>
      </pc:sldChg>
      <pc:sldChg chg="addSp delSp modSp add mod delAnim modAnim">
        <pc:chgData name="TAN Mei Yi [Harrisdale Senior High School]" userId="f9f029c9-d743-4d60-9f2c-e74bdec1ab07" providerId="ADAL" clId="{D08FB5C2-6823-4F5F-B393-47CEDF3FF8C5}" dt="2022-09-05T03:45:18.200" v="525" actId="1076"/>
        <pc:sldMkLst>
          <pc:docMk/>
          <pc:sldMk cId="3104745158" sldId="321"/>
        </pc:sldMkLst>
        <pc:spChg chg="mod">
          <ac:chgData name="TAN Mei Yi [Harrisdale Senior High School]" userId="f9f029c9-d743-4d60-9f2c-e74bdec1ab07" providerId="ADAL" clId="{D08FB5C2-6823-4F5F-B393-47CEDF3FF8C5}" dt="2022-09-05T03:38:06.748" v="229" actId="20577"/>
          <ac:spMkLst>
            <pc:docMk/>
            <pc:sldMk cId="3104745158" sldId="321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D08FB5C2-6823-4F5F-B393-47CEDF3FF8C5}" dt="2022-09-05T03:39:28.920" v="303" actId="1076"/>
          <ac:spMkLst>
            <pc:docMk/>
            <pc:sldMk cId="3104745158" sldId="321"/>
            <ac:spMk id="5" creationId="{00000000-0000-0000-0000-000000000000}"/>
          </ac:spMkLst>
        </pc:spChg>
        <pc:spChg chg="mod">
          <ac:chgData name="TAN Mei Yi [Harrisdale Senior High School]" userId="f9f029c9-d743-4d60-9f2c-e74bdec1ab07" providerId="ADAL" clId="{D08FB5C2-6823-4F5F-B393-47CEDF3FF8C5}" dt="2022-09-05T03:35:33.437" v="60" actId="20577"/>
          <ac:spMkLst>
            <pc:docMk/>
            <pc:sldMk cId="3104745158" sldId="321"/>
            <ac:spMk id="6" creationId="{E5C747CD-46AA-4BD2-BCA0-578F2EE2BD29}"/>
          </ac:spMkLst>
        </pc:spChg>
        <pc:spChg chg="mod">
          <ac:chgData name="TAN Mei Yi [Harrisdale Senior High School]" userId="f9f029c9-d743-4d60-9f2c-e74bdec1ab07" providerId="ADAL" clId="{D08FB5C2-6823-4F5F-B393-47CEDF3FF8C5}" dt="2022-09-05T03:40:17.147" v="378" actId="1076"/>
          <ac:spMkLst>
            <pc:docMk/>
            <pc:sldMk cId="3104745158" sldId="321"/>
            <ac:spMk id="8" creationId="{00000000-0000-0000-0000-000000000000}"/>
          </ac:spMkLst>
        </pc:spChg>
        <pc:spChg chg="mod">
          <ac:chgData name="TAN Mei Yi [Harrisdale Senior High School]" userId="f9f029c9-d743-4d60-9f2c-e74bdec1ab07" providerId="ADAL" clId="{D08FB5C2-6823-4F5F-B393-47CEDF3FF8C5}" dt="2022-09-05T03:40:06.071" v="356" actId="20577"/>
          <ac:spMkLst>
            <pc:docMk/>
            <pc:sldMk cId="3104745158" sldId="321"/>
            <ac:spMk id="10" creationId="{00000000-0000-0000-0000-000000000000}"/>
          </ac:spMkLst>
        </pc:spChg>
        <pc:spChg chg="mod">
          <ac:chgData name="TAN Mei Yi [Harrisdale Senior High School]" userId="f9f029c9-d743-4d60-9f2c-e74bdec1ab07" providerId="ADAL" clId="{D08FB5C2-6823-4F5F-B393-47CEDF3FF8C5}" dt="2022-09-05T03:40:31.281" v="398" actId="1076"/>
          <ac:spMkLst>
            <pc:docMk/>
            <pc:sldMk cId="3104745158" sldId="321"/>
            <ac:spMk id="11" creationId="{00000000-0000-0000-0000-000000000000}"/>
          </ac:spMkLst>
        </pc:spChg>
        <pc:spChg chg="del mod">
          <ac:chgData name="TAN Mei Yi [Harrisdale Senior High School]" userId="f9f029c9-d743-4d60-9f2c-e74bdec1ab07" providerId="ADAL" clId="{D08FB5C2-6823-4F5F-B393-47CEDF3FF8C5}" dt="2022-09-05T03:40:35.187" v="399" actId="478"/>
          <ac:spMkLst>
            <pc:docMk/>
            <pc:sldMk cId="3104745158" sldId="321"/>
            <ac:spMk id="12" creationId="{00000000-0000-0000-0000-000000000000}"/>
          </ac:spMkLst>
        </pc:spChg>
        <pc:spChg chg="del mod">
          <ac:chgData name="TAN Mei Yi [Harrisdale Senior High School]" userId="f9f029c9-d743-4d60-9f2c-e74bdec1ab07" providerId="ADAL" clId="{D08FB5C2-6823-4F5F-B393-47CEDF3FF8C5}" dt="2022-09-05T03:40:35.187" v="399" actId="478"/>
          <ac:spMkLst>
            <pc:docMk/>
            <pc:sldMk cId="3104745158" sldId="321"/>
            <ac:spMk id="13" creationId="{00000000-0000-0000-0000-000000000000}"/>
          </ac:spMkLst>
        </pc:spChg>
        <pc:spChg chg="del mod">
          <ac:chgData name="TAN Mei Yi [Harrisdale Senior High School]" userId="f9f029c9-d743-4d60-9f2c-e74bdec1ab07" providerId="ADAL" clId="{D08FB5C2-6823-4F5F-B393-47CEDF3FF8C5}" dt="2022-09-05T03:40:35.187" v="399" actId="478"/>
          <ac:spMkLst>
            <pc:docMk/>
            <pc:sldMk cId="3104745158" sldId="321"/>
            <ac:spMk id="15" creationId="{00000000-0000-0000-0000-000000000000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3:43:24.272" v="412" actId="1076"/>
          <ac:spMkLst>
            <pc:docMk/>
            <pc:sldMk cId="3104745158" sldId="321"/>
            <ac:spMk id="38" creationId="{34B076C9-3619-CFF6-1E09-FCFC8D28BBBD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3:44:40.086" v="490" actId="1076"/>
          <ac:spMkLst>
            <pc:docMk/>
            <pc:sldMk cId="3104745158" sldId="321"/>
            <ac:spMk id="39" creationId="{C5253201-2158-B581-B1A1-351461AC7CE2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3:44:59.290" v="499" actId="1076"/>
          <ac:spMkLst>
            <pc:docMk/>
            <pc:sldMk cId="3104745158" sldId="321"/>
            <ac:spMk id="40" creationId="{BDD5B6A3-D300-51AC-6D5A-E2449BF3EEF7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3:45:18.200" v="525" actId="1076"/>
          <ac:spMkLst>
            <pc:docMk/>
            <pc:sldMk cId="3104745158" sldId="321"/>
            <ac:spMk id="41" creationId="{A6D6023E-26AE-483F-5C67-255BCAEDB8B6}"/>
          </ac:spMkLst>
        </pc:spChg>
        <pc:grpChg chg="mod">
          <ac:chgData name="TAN Mei Yi [Harrisdale Senior High School]" userId="f9f029c9-d743-4d60-9f2c-e74bdec1ab07" providerId="ADAL" clId="{D08FB5C2-6823-4F5F-B393-47CEDF3FF8C5}" dt="2022-09-05T03:38:49.944" v="283"/>
          <ac:grpSpMkLst>
            <pc:docMk/>
            <pc:sldMk cId="3104745158" sldId="321"/>
            <ac:grpSpMk id="24" creationId="{D6B02610-03E8-ED1F-9F13-433EF47E4A53}"/>
          </ac:grpSpMkLst>
        </pc:grpChg>
        <pc:grpChg chg="mod">
          <ac:chgData name="TAN Mei Yi [Harrisdale Senior High School]" userId="f9f029c9-d743-4d60-9f2c-e74bdec1ab07" providerId="ADAL" clId="{D08FB5C2-6823-4F5F-B393-47CEDF3FF8C5}" dt="2022-09-05T03:38:49.944" v="283"/>
          <ac:grpSpMkLst>
            <pc:docMk/>
            <pc:sldMk cId="3104745158" sldId="321"/>
            <ac:grpSpMk id="25" creationId="{6C7F04A9-C83D-E9A0-0E04-D2DE70C9D920}"/>
          </ac:grpSpMkLst>
        </pc:grpChg>
        <pc:grpChg chg="mod">
          <ac:chgData name="TAN Mei Yi [Harrisdale Senior High School]" userId="f9f029c9-d743-4d60-9f2c-e74bdec1ab07" providerId="ADAL" clId="{D08FB5C2-6823-4F5F-B393-47CEDF3FF8C5}" dt="2022-09-05T03:38:49.944" v="283"/>
          <ac:grpSpMkLst>
            <pc:docMk/>
            <pc:sldMk cId="3104745158" sldId="321"/>
            <ac:grpSpMk id="26" creationId="{37E576A8-63BF-262D-644D-1D2D6DEEEE3C}"/>
          </ac:grpSpMkLst>
        </pc:grpChg>
        <pc:grpChg chg="del mod">
          <ac:chgData name="TAN Mei Yi [Harrisdale Senior High School]" userId="f9f029c9-d743-4d60-9f2c-e74bdec1ab07" providerId="ADAL" clId="{D08FB5C2-6823-4F5F-B393-47CEDF3FF8C5}" dt="2022-09-05T03:38:54.153" v="289"/>
          <ac:grpSpMkLst>
            <pc:docMk/>
            <pc:sldMk cId="3104745158" sldId="321"/>
            <ac:grpSpMk id="31" creationId="{56F9F0D4-FA46-AC82-307F-4A49E92EC589}"/>
          </ac:grpSpMkLst>
        </pc:grpChg>
        <pc:grpChg chg="mod">
          <ac:chgData name="TAN Mei Yi [Harrisdale Senior High School]" userId="f9f029c9-d743-4d60-9f2c-e74bdec1ab07" providerId="ADAL" clId="{D08FB5C2-6823-4F5F-B393-47CEDF3FF8C5}" dt="2022-09-05T03:39:09.274" v="300"/>
          <ac:grpSpMkLst>
            <pc:docMk/>
            <pc:sldMk cId="3104745158" sldId="321"/>
            <ac:grpSpMk id="37" creationId="{87573DEC-BC6D-4D0D-719B-CFCFECA7938B}"/>
          </ac:grpSpMkLst>
        </pc:grp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2" creationId="{B7B63D07-A62B-BFA8-94CC-D4F4DD27D531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3" creationId="{933CD775-DCEB-DD90-8828-F9D881EA6EBE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7" creationId="{ACAB3BAC-CBD1-FF71-F3B9-81991561C7F8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9" creationId="{35D7A65A-C2D1-1FF7-5157-E39C8BC44832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14" creationId="{61F346AE-1FF3-2FD5-DD75-91C6D612CAE6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16" creationId="{50374BA0-AE47-9280-B14F-DB7A29DD966C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17" creationId="{97643328-A785-4974-07AD-B270B62C783E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18" creationId="{59A83B4D-B33D-7E94-57AF-89FC3653A093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19" creationId="{E3E6500B-2C2D-E4E2-C352-BDDE3584E5F3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20" creationId="{B105A2EB-74E6-8C82-7683-74BE8471AB98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21" creationId="{4A5DA877-4B65-8D27-618C-1E581FD1582A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22" creationId="{452880AB-F8E9-B49E-1574-015400E8DEFB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8:49.944" v="283"/>
          <ac:inkMkLst>
            <pc:docMk/>
            <pc:sldMk cId="3104745158" sldId="321"/>
            <ac:inkMk id="23" creationId="{C1BCF00E-1572-2E4B-B59A-0D6A57BEEFAC}"/>
          </ac:inkMkLst>
        </pc:inkChg>
        <pc:inkChg chg="add del">
          <ac:chgData name="TAN Mei Yi [Harrisdale Senior High School]" userId="f9f029c9-d743-4d60-9f2c-e74bdec1ab07" providerId="ADAL" clId="{D08FB5C2-6823-4F5F-B393-47CEDF3FF8C5}" dt="2022-09-05T03:38:54.156" v="292"/>
          <ac:inkMkLst>
            <pc:docMk/>
            <pc:sldMk cId="3104745158" sldId="321"/>
            <ac:inkMk id="27" creationId="{3CC6F854-8033-AB8F-D667-62E6A70F01CE}"/>
          </ac:inkMkLst>
        </pc:inkChg>
        <pc:inkChg chg="add del">
          <ac:chgData name="TAN Mei Yi [Harrisdale Senior High School]" userId="f9f029c9-d743-4d60-9f2c-e74bdec1ab07" providerId="ADAL" clId="{D08FB5C2-6823-4F5F-B393-47CEDF3FF8C5}" dt="2022-09-05T03:38:54.155" v="291"/>
          <ac:inkMkLst>
            <pc:docMk/>
            <pc:sldMk cId="3104745158" sldId="321"/>
            <ac:inkMk id="28" creationId="{3E5FE9A6-0F77-0CF0-EA73-E80FBA6B1BA3}"/>
          </ac:inkMkLst>
        </pc:inkChg>
        <pc:inkChg chg="add del mod">
          <ac:chgData name="TAN Mei Yi [Harrisdale Senior High School]" userId="f9f029c9-d743-4d60-9f2c-e74bdec1ab07" providerId="ADAL" clId="{D08FB5C2-6823-4F5F-B393-47CEDF3FF8C5}" dt="2022-09-05T03:38:54.153" v="289"/>
          <ac:inkMkLst>
            <pc:docMk/>
            <pc:sldMk cId="3104745158" sldId="321"/>
            <ac:inkMk id="29" creationId="{21ECB9DA-8145-65A4-7AF0-0528B27B6162}"/>
          </ac:inkMkLst>
        </pc:inkChg>
        <pc:inkChg chg="add del mod">
          <ac:chgData name="TAN Mei Yi [Harrisdale Senior High School]" userId="f9f029c9-d743-4d60-9f2c-e74bdec1ab07" providerId="ADAL" clId="{D08FB5C2-6823-4F5F-B393-47CEDF3FF8C5}" dt="2022-09-05T03:38:54.154" v="290"/>
          <ac:inkMkLst>
            <pc:docMk/>
            <pc:sldMk cId="3104745158" sldId="321"/>
            <ac:inkMk id="30" creationId="{054E2197-7062-FC21-E0FB-A2800820BD71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9:09.274" v="300"/>
          <ac:inkMkLst>
            <pc:docMk/>
            <pc:sldMk cId="3104745158" sldId="321"/>
            <ac:inkMk id="32" creationId="{785EF2BC-CEBF-4A90-9603-5B0C471E0ABE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9:09.274" v="300"/>
          <ac:inkMkLst>
            <pc:docMk/>
            <pc:sldMk cId="3104745158" sldId="321"/>
            <ac:inkMk id="33" creationId="{1EF665BE-35FA-8495-0E1A-1EBA25498AC9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9:09.274" v="300"/>
          <ac:inkMkLst>
            <pc:docMk/>
            <pc:sldMk cId="3104745158" sldId="321"/>
            <ac:inkMk id="34" creationId="{765330D2-529B-30E9-DDE3-51C016EB6AA0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9:09.274" v="300"/>
          <ac:inkMkLst>
            <pc:docMk/>
            <pc:sldMk cId="3104745158" sldId="321"/>
            <ac:inkMk id="35" creationId="{086940C2-B75E-2145-0BA5-39FA22D66DA6}"/>
          </ac:inkMkLst>
        </pc:inkChg>
        <pc:inkChg chg="add mod">
          <ac:chgData name="TAN Mei Yi [Harrisdale Senior High School]" userId="f9f029c9-d743-4d60-9f2c-e74bdec1ab07" providerId="ADAL" clId="{D08FB5C2-6823-4F5F-B393-47CEDF3FF8C5}" dt="2022-09-05T03:39:09.274" v="300"/>
          <ac:inkMkLst>
            <pc:docMk/>
            <pc:sldMk cId="3104745158" sldId="321"/>
            <ac:inkMk id="36" creationId="{FDB1FB3B-92CD-932A-96D4-CB01C2F998DE}"/>
          </ac:inkMkLst>
        </pc:inkChg>
      </pc:sldChg>
      <pc:sldChg chg="del">
        <pc:chgData name="TAN Mei Yi [Harrisdale Senior High School]" userId="f9f029c9-d743-4d60-9f2c-e74bdec1ab07" providerId="ADAL" clId="{D08FB5C2-6823-4F5F-B393-47CEDF3FF8C5}" dt="2022-09-05T03:33:39.538" v="33" actId="47"/>
        <pc:sldMkLst>
          <pc:docMk/>
          <pc:sldMk cId="954269364" sldId="322"/>
        </pc:sldMkLst>
      </pc:sldChg>
      <pc:sldChg chg="addSp delSp modSp add mod delAnim modAnim">
        <pc:chgData name="TAN Mei Yi [Harrisdale Senior High School]" userId="f9f029c9-d743-4d60-9f2c-e74bdec1ab07" providerId="ADAL" clId="{D08FB5C2-6823-4F5F-B393-47CEDF3FF8C5}" dt="2022-09-05T03:52:23.014" v="911" actId="6549"/>
        <pc:sldMkLst>
          <pc:docMk/>
          <pc:sldMk cId="2428539486" sldId="322"/>
        </pc:sldMkLst>
        <pc:spChg chg="mod">
          <ac:chgData name="TAN Mei Yi [Harrisdale Senior High School]" userId="f9f029c9-d743-4d60-9f2c-e74bdec1ab07" providerId="ADAL" clId="{D08FB5C2-6823-4F5F-B393-47CEDF3FF8C5}" dt="2022-09-05T03:52:23.014" v="911" actId="6549"/>
          <ac:spMkLst>
            <pc:docMk/>
            <pc:sldMk cId="2428539486" sldId="322"/>
            <ac:spMk id="4" creationId="{00000000-0000-0000-0000-000000000000}"/>
          </ac:spMkLst>
        </pc:spChg>
        <pc:spChg chg="mod">
          <ac:chgData name="TAN Mei Yi [Harrisdale Senior High School]" userId="f9f029c9-d743-4d60-9f2c-e74bdec1ab07" providerId="ADAL" clId="{D08FB5C2-6823-4F5F-B393-47CEDF3FF8C5}" dt="2022-09-05T03:47:03.418" v="652" actId="20577"/>
          <ac:spMkLst>
            <pc:docMk/>
            <pc:sldMk cId="2428539486" sldId="322"/>
            <ac:spMk id="5" creationId="{00000000-0000-0000-0000-000000000000}"/>
          </ac:spMkLst>
        </pc:spChg>
        <pc:spChg chg="del">
          <ac:chgData name="TAN Mei Yi [Harrisdale Senior High School]" userId="f9f029c9-d743-4d60-9f2c-e74bdec1ab07" providerId="ADAL" clId="{D08FB5C2-6823-4F5F-B393-47CEDF3FF8C5}" dt="2022-09-05T03:47:56.179" v="709" actId="478"/>
          <ac:spMkLst>
            <pc:docMk/>
            <pc:sldMk cId="2428539486" sldId="322"/>
            <ac:spMk id="8" creationId="{00000000-0000-0000-0000-000000000000}"/>
          </ac:spMkLst>
        </pc:spChg>
        <pc:spChg chg="mod">
          <ac:chgData name="TAN Mei Yi [Harrisdale Senior High School]" userId="f9f029c9-d743-4d60-9f2c-e74bdec1ab07" providerId="ADAL" clId="{D08FB5C2-6823-4F5F-B393-47CEDF3FF8C5}" dt="2022-09-05T03:47:50.574" v="708" actId="20577"/>
          <ac:spMkLst>
            <pc:docMk/>
            <pc:sldMk cId="2428539486" sldId="322"/>
            <ac:spMk id="10" creationId="{00000000-0000-0000-0000-000000000000}"/>
          </ac:spMkLst>
        </pc:spChg>
        <pc:spChg chg="mod">
          <ac:chgData name="TAN Mei Yi [Harrisdale Senior High School]" userId="f9f029c9-d743-4d60-9f2c-e74bdec1ab07" providerId="ADAL" clId="{D08FB5C2-6823-4F5F-B393-47CEDF3FF8C5}" dt="2022-09-05T03:49:33.623" v="791" actId="1076"/>
          <ac:spMkLst>
            <pc:docMk/>
            <pc:sldMk cId="2428539486" sldId="322"/>
            <ac:spMk id="11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D08FB5C2-6823-4F5F-B393-47CEDF3FF8C5}" dt="2022-09-05T03:49:30.096" v="790" actId="478"/>
          <ac:spMkLst>
            <pc:docMk/>
            <pc:sldMk cId="2428539486" sldId="322"/>
            <ac:spMk id="12" creationId="{EABCADAD-78DD-F221-E5C8-1E27748EB2A1}"/>
          </ac:spMkLst>
        </pc:spChg>
        <pc:spChg chg="del">
          <ac:chgData name="TAN Mei Yi [Harrisdale Senior High School]" userId="f9f029c9-d743-4d60-9f2c-e74bdec1ab07" providerId="ADAL" clId="{D08FB5C2-6823-4F5F-B393-47CEDF3FF8C5}" dt="2022-09-05T03:48:46.881" v="738" actId="478"/>
          <ac:spMkLst>
            <pc:docMk/>
            <pc:sldMk cId="2428539486" sldId="322"/>
            <ac:spMk id="38" creationId="{34B076C9-3619-CFF6-1E09-FCFC8D28BBBD}"/>
          </ac:spMkLst>
        </pc:spChg>
        <pc:spChg chg="del">
          <ac:chgData name="TAN Mei Yi [Harrisdale Senior High School]" userId="f9f029c9-d743-4d60-9f2c-e74bdec1ab07" providerId="ADAL" clId="{D08FB5C2-6823-4F5F-B393-47CEDF3FF8C5}" dt="2022-09-05T03:48:46.881" v="738" actId="478"/>
          <ac:spMkLst>
            <pc:docMk/>
            <pc:sldMk cId="2428539486" sldId="322"/>
            <ac:spMk id="39" creationId="{C5253201-2158-B581-B1A1-351461AC7CE2}"/>
          </ac:spMkLst>
        </pc:spChg>
        <pc:spChg chg="del">
          <ac:chgData name="TAN Mei Yi [Harrisdale Senior High School]" userId="f9f029c9-d743-4d60-9f2c-e74bdec1ab07" providerId="ADAL" clId="{D08FB5C2-6823-4F5F-B393-47CEDF3FF8C5}" dt="2022-09-05T03:48:46.881" v="738" actId="478"/>
          <ac:spMkLst>
            <pc:docMk/>
            <pc:sldMk cId="2428539486" sldId="322"/>
            <ac:spMk id="40" creationId="{BDD5B6A3-D300-51AC-6D5A-E2449BF3EEF7}"/>
          </ac:spMkLst>
        </pc:spChg>
        <pc:spChg chg="del">
          <ac:chgData name="TAN Mei Yi [Harrisdale Senior High School]" userId="f9f029c9-d743-4d60-9f2c-e74bdec1ab07" providerId="ADAL" clId="{D08FB5C2-6823-4F5F-B393-47CEDF3FF8C5}" dt="2022-09-05T03:48:50.039" v="739" actId="478"/>
          <ac:spMkLst>
            <pc:docMk/>
            <pc:sldMk cId="2428539486" sldId="322"/>
            <ac:spMk id="41" creationId="{A6D6023E-26AE-483F-5C67-255BCAEDB8B6}"/>
          </ac:spMkLst>
        </pc:spChg>
        <pc:grpChg chg="del">
          <ac:chgData name="TAN Mei Yi [Harrisdale Senior High School]" userId="f9f029c9-d743-4d60-9f2c-e74bdec1ab07" providerId="ADAL" clId="{D08FB5C2-6823-4F5F-B393-47CEDF3FF8C5}" dt="2022-09-05T03:45:45.216" v="527" actId="478"/>
          <ac:grpSpMkLst>
            <pc:docMk/>
            <pc:sldMk cId="2428539486" sldId="322"/>
            <ac:grpSpMk id="24" creationId="{D6B02610-03E8-ED1F-9F13-433EF47E4A53}"/>
          </ac:grpSpMkLst>
        </pc:grpChg>
        <pc:grpChg chg="del">
          <ac:chgData name="TAN Mei Yi [Harrisdale Senior High School]" userId="f9f029c9-d743-4d60-9f2c-e74bdec1ab07" providerId="ADAL" clId="{D08FB5C2-6823-4F5F-B393-47CEDF3FF8C5}" dt="2022-09-05T03:45:45.216" v="527" actId="478"/>
          <ac:grpSpMkLst>
            <pc:docMk/>
            <pc:sldMk cId="2428539486" sldId="322"/>
            <ac:grpSpMk id="25" creationId="{6C7F04A9-C83D-E9A0-0E04-D2DE70C9D920}"/>
          </ac:grpSpMkLst>
        </pc:grpChg>
        <pc:grpChg chg="del">
          <ac:chgData name="TAN Mei Yi [Harrisdale Senior High School]" userId="f9f029c9-d743-4d60-9f2c-e74bdec1ab07" providerId="ADAL" clId="{D08FB5C2-6823-4F5F-B393-47CEDF3FF8C5}" dt="2022-09-05T03:45:45.216" v="527" actId="478"/>
          <ac:grpSpMkLst>
            <pc:docMk/>
            <pc:sldMk cId="2428539486" sldId="322"/>
            <ac:grpSpMk id="26" creationId="{37E576A8-63BF-262D-644D-1D2D6DEEEE3C}"/>
          </ac:grpSpMkLst>
        </pc:grpChg>
        <pc:grpChg chg="del">
          <ac:chgData name="TAN Mei Yi [Harrisdale Senior High School]" userId="f9f029c9-d743-4d60-9f2c-e74bdec1ab07" providerId="ADAL" clId="{D08FB5C2-6823-4F5F-B393-47CEDF3FF8C5}" dt="2022-09-05T03:45:45.216" v="527" actId="478"/>
          <ac:grpSpMkLst>
            <pc:docMk/>
            <pc:sldMk cId="2428539486" sldId="322"/>
            <ac:grpSpMk id="37" creationId="{87573DEC-BC6D-4D0D-719B-CFCFECA7938B}"/>
          </ac:grpSpMkLst>
        </pc:grpChg>
      </pc:sldChg>
      <pc:sldChg chg="del">
        <pc:chgData name="TAN Mei Yi [Harrisdale Senior High School]" userId="f9f029c9-d743-4d60-9f2c-e74bdec1ab07" providerId="ADAL" clId="{D08FB5C2-6823-4F5F-B393-47CEDF3FF8C5}" dt="2022-09-05T03:33:40.283" v="34" actId="47"/>
        <pc:sldMkLst>
          <pc:docMk/>
          <pc:sldMk cId="695205777" sldId="323"/>
        </pc:sldMkLst>
      </pc:sldChg>
      <pc:sldChg chg="addSp delSp modSp add mod ord delAnim modAnim">
        <pc:chgData name="TAN Mei Yi [Harrisdale Senior High School]" userId="f9f029c9-d743-4d60-9f2c-e74bdec1ab07" providerId="ADAL" clId="{D08FB5C2-6823-4F5F-B393-47CEDF3FF8C5}" dt="2022-09-05T04:03:23.869" v="1420" actId="14100"/>
        <pc:sldMkLst>
          <pc:docMk/>
          <pc:sldMk cId="2313031948" sldId="323"/>
        </pc:sldMkLst>
        <pc:spChg chg="del">
          <ac:chgData name="TAN Mei Yi [Harrisdale Senior High School]" userId="f9f029c9-d743-4d60-9f2c-e74bdec1ab07" providerId="ADAL" clId="{D08FB5C2-6823-4F5F-B393-47CEDF3FF8C5}" dt="2022-09-05T03:52:12.846" v="909" actId="478"/>
          <ac:spMkLst>
            <pc:docMk/>
            <pc:sldMk cId="2313031948" sldId="323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D08FB5C2-6823-4F5F-B393-47CEDF3FF8C5}" dt="2022-09-05T03:51:52.262" v="897" actId="478"/>
          <ac:spMkLst>
            <pc:docMk/>
            <pc:sldMk cId="2313031948" sldId="323"/>
            <ac:spMk id="4" creationId="{00000000-0000-0000-0000-000000000000}"/>
          </ac:spMkLst>
        </pc:spChg>
        <pc:spChg chg="del">
          <ac:chgData name="TAN Mei Yi [Harrisdale Senior High School]" userId="f9f029c9-d743-4d60-9f2c-e74bdec1ab07" providerId="ADAL" clId="{D08FB5C2-6823-4F5F-B393-47CEDF3FF8C5}" dt="2022-09-05T03:51:52.262" v="897" actId="478"/>
          <ac:spMkLst>
            <pc:docMk/>
            <pc:sldMk cId="2313031948" sldId="323"/>
            <ac:spMk id="5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D08FB5C2-6823-4F5F-B393-47CEDF3FF8C5}" dt="2022-09-05T03:52:03.388" v="908" actId="478"/>
          <ac:spMkLst>
            <pc:docMk/>
            <pc:sldMk cId="2313031948" sldId="323"/>
            <ac:spMk id="6" creationId="{0B5F42F0-F25F-FE30-0FAD-B9A7A6FF1E60}"/>
          </ac:spMkLst>
        </pc:spChg>
        <pc:spChg chg="del">
          <ac:chgData name="TAN Mei Yi [Harrisdale Senior High School]" userId="f9f029c9-d743-4d60-9f2c-e74bdec1ab07" providerId="ADAL" clId="{D08FB5C2-6823-4F5F-B393-47CEDF3FF8C5}" dt="2022-09-05T03:51:52.262" v="897" actId="478"/>
          <ac:spMkLst>
            <pc:docMk/>
            <pc:sldMk cId="2313031948" sldId="323"/>
            <ac:spMk id="7" creationId="{00000000-0000-0000-0000-000000000000}"/>
          </ac:spMkLst>
        </pc:spChg>
        <pc:spChg chg="mod">
          <ac:chgData name="TAN Mei Yi [Harrisdale Senior High School]" userId="f9f029c9-d743-4d60-9f2c-e74bdec1ab07" providerId="ADAL" clId="{D08FB5C2-6823-4F5F-B393-47CEDF3FF8C5}" dt="2022-09-05T03:55:43.002" v="1012" actId="14100"/>
          <ac:spMkLst>
            <pc:docMk/>
            <pc:sldMk cId="2313031948" sldId="323"/>
            <ac:spMk id="8" creationId="{72FD72F0-D346-4484-930F-8042CBD15A4A}"/>
          </ac:spMkLst>
        </pc:spChg>
        <pc:spChg chg="del">
          <ac:chgData name="TAN Mei Yi [Harrisdale Senior High School]" userId="f9f029c9-d743-4d60-9f2c-e74bdec1ab07" providerId="ADAL" clId="{D08FB5C2-6823-4F5F-B393-47CEDF3FF8C5}" dt="2022-09-05T03:52:00.997" v="907" actId="478"/>
          <ac:spMkLst>
            <pc:docMk/>
            <pc:sldMk cId="2313031948" sldId="323"/>
            <ac:spMk id="9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D08FB5C2-6823-4F5F-B393-47CEDF3FF8C5}" dt="2022-09-05T03:52:15.300" v="910" actId="478"/>
          <ac:spMkLst>
            <pc:docMk/>
            <pc:sldMk cId="2313031948" sldId="323"/>
            <ac:spMk id="11" creationId="{DC2B1BA7-678F-990E-947B-378A4CD807EA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3:57:33.784" v="1116"/>
          <ac:spMkLst>
            <pc:docMk/>
            <pc:sldMk cId="2313031948" sldId="323"/>
            <ac:spMk id="12" creationId="{BB6A8939-847E-46AF-4D0B-A7C771D27A47}"/>
          </ac:spMkLst>
        </pc:spChg>
        <pc:spChg chg="add del mod">
          <ac:chgData name="TAN Mei Yi [Harrisdale Senior High School]" userId="f9f029c9-d743-4d60-9f2c-e74bdec1ab07" providerId="ADAL" clId="{D08FB5C2-6823-4F5F-B393-47CEDF3FF8C5}" dt="2022-09-05T03:55:47.819" v="1015" actId="478"/>
          <ac:spMkLst>
            <pc:docMk/>
            <pc:sldMk cId="2313031948" sldId="323"/>
            <ac:spMk id="13" creationId="{3F88806A-4545-8839-B67A-9C894F80BDC2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3:55:55.601" v="1017" actId="1076"/>
          <ac:spMkLst>
            <pc:docMk/>
            <pc:sldMk cId="2313031948" sldId="323"/>
            <ac:spMk id="14" creationId="{5A6BA337-CAF5-EFB2-C647-DD1EAAFA4437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3:57:03.009" v="1104" actId="14100"/>
          <ac:spMkLst>
            <pc:docMk/>
            <pc:sldMk cId="2313031948" sldId="323"/>
            <ac:spMk id="15" creationId="{D9D692FB-633D-ED4B-7DC9-B4049EA20A3A}"/>
          </ac:spMkLst>
        </pc:spChg>
        <pc:spChg chg="add del mod">
          <ac:chgData name="TAN Mei Yi [Harrisdale Senior High School]" userId="f9f029c9-d743-4d60-9f2c-e74bdec1ab07" providerId="ADAL" clId="{D08FB5C2-6823-4F5F-B393-47CEDF3FF8C5}" dt="2022-09-05T03:56:48.825" v="1091"/>
          <ac:spMkLst>
            <pc:docMk/>
            <pc:sldMk cId="2313031948" sldId="323"/>
            <ac:spMk id="16" creationId="{E64E66F5-5967-098D-1BEE-9C39A226F2B4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1.362" v="1408" actId="1076"/>
          <ac:spMkLst>
            <pc:docMk/>
            <pc:sldMk cId="2313031948" sldId="323"/>
            <ac:spMk id="17" creationId="{9A7763EA-D0F6-1BAA-8387-23D92026C887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1.362" v="1408" actId="1076"/>
          <ac:spMkLst>
            <pc:docMk/>
            <pc:sldMk cId="2313031948" sldId="323"/>
            <ac:spMk id="18" creationId="{D975A105-B20B-222D-17B4-B834918A1FAD}"/>
          </ac:spMkLst>
        </pc:spChg>
        <pc:spChg chg="add del mod">
          <ac:chgData name="TAN Mei Yi [Harrisdale Senior High School]" userId="f9f029c9-d743-4d60-9f2c-e74bdec1ab07" providerId="ADAL" clId="{D08FB5C2-6823-4F5F-B393-47CEDF3FF8C5}" dt="2022-09-05T03:58:11.448" v="1150"/>
          <ac:spMkLst>
            <pc:docMk/>
            <pc:sldMk cId="2313031948" sldId="323"/>
            <ac:spMk id="19" creationId="{37B756EE-CBC6-152E-C656-523547C1513F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1.362" v="1408" actId="1076"/>
          <ac:spMkLst>
            <pc:docMk/>
            <pc:sldMk cId="2313031948" sldId="323"/>
            <ac:spMk id="20" creationId="{771131E0-B589-D200-18EA-9747E0EDA314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1.362" v="1408" actId="1076"/>
          <ac:spMkLst>
            <pc:docMk/>
            <pc:sldMk cId="2313031948" sldId="323"/>
            <ac:spMk id="21" creationId="{592B0CEF-C38D-44C0-B4AB-91AC646236B9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1.362" v="1408" actId="1076"/>
          <ac:spMkLst>
            <pc:docMk/>
            <pc:sldMk cId="2313031948" sldId="323"/>
            <ac:spMk id="22" creationId="{BC71C3DC-3BE7-AC57-80F9-D6189B266CC6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1.362" v="1408" actId="1076"/>
          <ac:spMkLst>
            <pc:docMk/>
            <pc:sldMk cId="2313031948" sldId="323"/>
            <ac:spMk id="23" creationId="{10F1B69C-F4F3-2E21-958B-BDF6EADEAF39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1.362" v="1408" actId="1076"/>
          <ac:spMkLst>
            <pc:docMk/>
            <pc:sldMk cId="2313031948" sldId="323"/>
            <ac:spMk id="24" creationId="{BC005077-957C-3A49-BADA-11E08356FE7D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1.362" v="1408" actId="1076"/>
          <ac:spMkLst>
            <pc:docMk/>
            <pc:sldMk cId="2313031948" sldId="323"/>
            <ac:spMk id="25" creationId="{E48428C0-F819-F13D-63C9-52262A384C51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1.362" v="1408" actId="1076"/>
          <ac:spMkLst>
            <pc:docMk/>
            <pc:sldMk cId="2313031948" sldId="323"/>
            <ac:spMk id="26" creationId="{0C1C37B1-A06C-EFE7-2132-3E8F5069D83C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15.509" v="1409" actId="1076"/>
          <ac:spMkLst>
            <pc:docMk/>
            <pc:sldMk cId="2313031948" sldId="323"/>
            <ac:spMk id="27" creationId="{1E02857C-FF44-F607-53BB-C5E293836F1B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3:23.869" v="1420" actId="14100"/>
          <ac:spMkLst>
            <pc:docMk/>
            <pc:sldMk cId="2313031948" sldId="323"/>
            <ac:spMk id="28" creationId="{597F9C53-1710-6BD7-DACA-9F8FC38E6193}"/>
          </ac:spMkLst>
        </pc:spChg>
      </pc:sldChg>
      <pc:sldChg chg="addSp delSp modSp add mod delAnim modAnim">
        <pc:chgData name="TAN Mei Yi [Harrisdale Senior High School]" userId="f9f029c9-d743-4d60-9f2c-e74bdec1ab07" providerId="ADAL" clId="{D08FB5C2-6823-4F5F-B393-47CEDF3FF8C5}" dt="2022-09-05T04:16:12.263" v="1977" actId="14100"/>
        <pc:sldMkLst>
          <pc:docMk/>
          <pc:sldMk cId="119995116" sldId="324"/>
        </pc:sldMkLst>
        <pc:spChg chg="add mod">
          <ac:chgData name="TAN Mei Yi [Harrisdale Senior High School]" userId="f9f029c9-d743-4d60-9f2c-e74bdec1ab07" providerId="ADAL" clId="{D08FB5C2-6823-4F5F-B393-47CEDF3FF8C5}" dt="2022-09-05T04:07:30.070" v="1524" actId="1076"/>
          <ac:spMkLst>
            <pc:docMk/>
            <pc:sldMk cId="119995116" sldId="324"/>
            <ac:spMk id="2" creationId="{331FA5BD-4DE7-F98C-5969-08DF7CB15735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2:04.935" v="1889" actId="20577"/>
          <ac:spMkLst>
            <pc:docMk/>
            <pc:sldMk cId="119995116" sldId="324"/>
            <ac:spMk id="3" creationId="{4051E428-691D-39B0-849B-40921DEF1CFA}"/>
          </ac:spMkLst>
        </pc:spChg>
        <pc:spChg chg="mod">
          <ac:chgData name="TAN Mei Yi [Harrisdale Senior High School]" userId="f9f029c9-d743-4d60-9f2c-e74bdec1ab07" providerId="ADAL" clId="{D08FB5C2-6823-4F5F-B393-47CEDF3FF8C5}" dt="2022-09-05T04:07:21.107" v="1521" actId="14100"/>
          <ac:spMkLst>
            <pc:docMk/>
            <pc:sldMk cId="119995116" sldId="324"/>
            <ac:spMk id="4" creationId="{00000000-0000-0000-0000-000000000000}"/>
          </ac:spMkLst>
        </pc:spChg>
        <pc:spChg chg="del">
          <ac:chgData name="TAN Mei Yi [Harrisdale Senior High School]" userId="f9f029c9-d743-4d60-9f2c-e74bdec1ab07" providerId="ADAL" clId="{D08FB5C2-6823-4F5F-B393-47CEDF3FF8C5}" dt="2022-09-05T04:07:24.014" v="1522" actId="478"/>
          <ac:spMkLst>
            <pc:docMk/>
            <pc:sldMk cId="119995116" sldId="324"/>
            <ac:spMk id="5" creationId="{00000000-0000-0000-0000-000000000000}"/>
          </ac:spMkLst>
        </pc:spChg>
        <pc:spChg chg="mod">
          <ac:chgData name="TAN Mei Yi [Harrisdale Senior High School]" userId="f9f029c9-d743-4d60-9f2c-e74bdec1ab07" providerId="ADAL" clId="{D08FB5C2-6823-4F5F-B393-47CEDF3FF8C5}" dt="2022-09-05T04:05:14.298" v="1440" actId="20577"/>
          <ac:spMkLst>
            <pc:docMk/>
            <pc:sldMk cId="119995116" sldId="324"/>
            <ac:spMk id="6" creationId="{E5C747CD-46AA-4BD2-BCA0-578F2EE2BD29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8:47.156" v="1588" actId="1076"/>
          <ac:spMkLst>
            <pc:docMk/>
            <pc:sldMk cId="119995116" sldId="324"/>
            <ac:spMk id="7" creationId="{B3B7DE3A-448B-3A10-8F82-5DBB2296244B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09:32.741" v="1733" actId="1076"/>
          <ac:spMkLst>
            <pc:docMk/>
            <pc:sldMk cId="119995116" sldId="324"/>
            <ac:spMk id="8" creationId="{29EA5A85-926B-47EA-F70F-425FEB70AE77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0:08.714" v="1806" actId="1076"/>
          <ac:spMkLst>
            <pc:docMk/>
            <pc:sldMk cId="119995116" sldId="324"/>
            <ac:spMk id="9" creationId="{5F730F65-4944-41D0-5B64-1DDEF627EA8C}"/>
          </ac:spMkLst>
        </pc:spChg>
        <pc:spChg chg="del">
          <ac:chgData name="TAN Mei Yi [Harrisdale Senior High School]" userId="f9f029c9-d743-4d60-9f2c-e74bdec1ab07" providerId="ADAL" clId="{D08FB5C2-6823-4F5F-B393-47CEDF3FF8C5}" dt="2022-09-05T04:07:24.014" v="1522" actId="478"/>
          <ac:spMkLst>
            <pc:docMk/>
            <pc:sldMk cId="119995116" sldId="324"/>
            <ac:spMk id="10" creationId="{00000000-0000-0000-0000-000000000000}"/>
          </ac:spMkLst>
        </pc:spChg>
        <pc:spChg chg="del">
          <ac:chgData name="TAN Mei Yi [Harrisdale Senior High School]" userId="f9f029c9-d743-4d60-9f2c-e74bdec1ab07" providerId="ADAL" clId="{D08FB5C2-6823-4F5F-B393-47CEDF3FF8C5}" dt="2022-09-05T04:07:24.014" v="1522" actId="478"/>
          <ac:spMkLst>
            <pc:docMk/>
            <pc:sldMk cId="119995116" sldId="324"/>
            <ac:spMk id="11" creationId="{00000000-0000-0000-0000-000000000000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5:33.576" v="1940" actId="20577"/>
          <ac:spMkLst>
            <pc:docMk/>
            <pc:sldMk cId="119995116" sldId="324"/>
            <ac:spMk id="12" creationId="{1D094CEB-18D8-FA39-8C1C-F125F5BCDB2F}"/>
          </ac:spMkLst>
        </pc:spChg>
        <pc:spChg chg="add del mod">
          <ac:chgData name="TAN Mei Yi [Harrisdale Senior High School]" userId="f9f029c9-d743-4d60-9f2c-e74bdec1ab07" providerId="ADAL" clId="{D08FB5C2-6823-4F5F-B393-47CEDF3FF8C5}" dt="2022-09-05T04:10:13.952" v="1816"/>
          <ac:spMkLst>
            <pc:docMk/>
            <pc:sldMk cId="119995116" sldId="324"/>
            <ac:spMk id="13" creationId="{42A82A41-1173-FEC5-5027-A3B18C473C0A}"/>
          </ac:spMkLst>
        </pc:spChg>
        <pc:spChg chg="add del mod">
          <ac:chgData name="TAN Mei Yi [Harrisdale Senior High School]" userId="f9f029c9-d743-4d60-9f2c-e74bdec1ab07" providerId="ADAL" clId="{D08FB5C2-6823-4F5F-B393-47CEDF3FF8C5}" dt="2022-09-05T04:11:35.332" v="1881" actId="478"/>
          <ac:spMkLst>
            <pc:docMk/>
            <pc:sldMk cId="119995116" sldId="324"/>
            <ac:spMk id="14" creationId="{92C7EAA5-B264-B0FD-815B-DCA630C1C69E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5:27.493" v="1937" actId="1076"/>
          <ac:spMkLst>
            <pc:docMk/>
            <pc:sldMk cId="119995116" sldId="324"/>
            <ac:spMk id="15" creationId="{EFB8BEF8-63C3-EF66-4358-2E3F41DD2A49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1:56.176" v="1886" actId="1076"/>
          <ac:spMkLst>
            <pc:docMk/>
            <pc:sldMk cId="119995116" sldId="324"/>
            <ac:spMk id="16" creationId="{6A20E425-6D0D-373F-99AF-9071B7C62BC4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2:14.882" v="1899" actId="20577"/>
          <ac:spMkLst>
            <pc:docMk/>
            <pc:sldMk cId="119995116" sldId="324"/>
            <ac:spMk id="17" creationId="{A5337BA1-2CCB-4AC4-62D5-B99CE63B0562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3:09.461" v="1917" actId="1076"/>
          <ac:spMkLst>
            <pc:docMk/>
            <pc:sldMk cId="119995116" sldId="324"/>
            <ac:spMk id="18" creationId="{29EA953A-FBAF-3FE9-33D8-2F5D42ED9C23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3:24.674" v="1928" actId="1076"/>
          <ac:spMkLst>
            <pc:docMk/>
            <pc:sldMk cId="119995116" sldId="324"/>
            <ac:spMk id="19" creationId="{F6E9D6AA-4DBD-AD51-8620-8ED90B624712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5:51.381" v="1964" actId="20577"/>
          <ac:spMkLst>
            <pc:docMk/>
            <pc:sldMk cId="119995116" sldId="324"/>
            <ac:spMk id="20" creationId="{6A373CD8-43B7-3080-8A2E-3B45607AC810}"/>
          </ac:spMkLst>
        </pc:spChg>
        <pc:spChg chg="add mod">
          <ac:chgData name="TAN Mei Yi [Harrisdale Senior High School]" userId="f9f029c9-d743-4d60-9f2c-e74bdec1ab07" providerId="ADAL" clId="{D08FB5C2-6823-4F5F-B393-47CEDF3FF8C5}" dt="2022-09-05T04:16:12.263" v="1977" actId="14100"/>
          <ac:spMkLst>
            <pc:docMk/>
            <pc:sldMk cId="119995116" sldId="324"/>
            <ac:spMk id="21" creationId="{2A8768F2-CBF7-5A69-9F76-CFF7DFA35985}"/>
          </ac:spMkLst>
        </pc:spChg>
      </pc:sldChg>
    </pc:docChg>
  </pc:docChgLst>
  <pc:docChgLst>
    <pc:chgData name="TAN Mei Yi [Harrisdale Senior High School]" userId="f9f029c9-d743-4d60-9f2c-e74bdec1ab07" providerId="ADAL" clId="{5334697D-E5AB-4CC0-841E-87BB009C59EC}"/>
    <pc:docChg chg="undo custSel addSld delSld modSld">
      <pc:chgData name="TAN Mei Yi [Harrisdale Senior High School]" userId="f9f029c9-d743-4d60-9f2c-e74bdec1ab07" providerId="ADAL" clId="{5334697D-E5AB-4CC0-841E-87BB009C59EC}" dt="2022-09-06T05:01:17.358" v="2051" actId="20577"/>
      <pc:docMkLst>
        <pc:docMk/>
      </pc:docMkLst>
      <pc:sldChg chg="modSp mod">
        <pc:chgData name="TAN Mei Yi [Harrisdale Senior High School]" userId="f9f029c9-d743-4d60-9f2c-e74bdec1ab07" providerId="ADAL" clId="{5334697D-E5AB-4CC0-841E-87BB009C59EC}" dt="2022-09-05T04:48:10.408" v="35" actId="20577"/>
        <pc:sldMkLst>
          <pc:docMk/>
          <pc:sldMk cId="4084730109" sldId="256"/>
        </pc:sldMkLst>
        <pc:spChg chg="mod">
          <ac:chgData name="TAN Mei Yi [Harrisdale Senior High School]" userId="f9f029c9-d743-4d60-9f2c-e74bdec1ab07" providerId="ADAL" clId="{5334697D-E5AB-4CC0-841E-87BB009C59EC}" dt="2022-09-05T04:48:10.408" v="35" actId="20577"/>
          <ac:spMkLst>
            <pc:docMk/>
            <pc:sldMk cId="4084730109" sldId="256"/>
            <ac:spMk id="3" creationId="{00000000-0000-0000-0000-000000000000}"/>
          </ac:spMkLst>
        </pc:spChg>
      </pc:sldChg>
      <pc:sldChg chg="del">
        <pc:chgData name="TAN Mei Yi [Harrisdale Senior High School]" userId="f9f029c9-d743-4d60-9f2c-e74bdec1ab07" providerId="ADAL" clId="{5334697D-E5AB-4CC0-841E-87BB009C59EC}" dt="2022-09-05T04:52:14.809" v="190" actId="47"/>
        <pc:sldMkLst>
          <pc:docMk/>
          <pc:sldMk cId="4265261980" sldId="260"/>
        </pc:sldMkLst>
      </pc:sldChg>
      <pc:sldChg chg="addSp delSp modSp add mod delAnim modAnim">
        <pc:chgData name="TAN Mei Yi [Harrisdale Senior High School]" userId="f9f029c9-d743-4d60-9f2c-e74bdec1ab07" providerId="ADAL" clId="{5334697D-E5AB-4CC0-841E-87BB009C59EC}" dt="2022-09-06T04:55:30.839" v="1795" actId="14100"/>
        <pc:sldMkLst>
          <pc:docMk/>
          <pc:sldMk cId="1649820902" sldId="265"/>
        </pc:sldMkLst>
        <pc:spChg chg="add mod">
          <ac:chgData name="TAN Mei Yi [Harrisdale Senior High School]" userId="f9f029c9-d743-4d60-9f2c-e74bdec1ab07" providerId="ADAL" clId="{5334697D-E5AB-4CC0-841E-87BB009C59EC}" dt="2022-09-06T04:51:49.642" v="1570" actId="1076"/>
          <ac:spMkLst>
            <pc:docMk/>
            <pc:sldMk cId="1649820902" sldId="265"/>
            <ac:spMk id="2" creationId="{19B0438C-F44A-51C5-53DB-18FE2BD6AF27}"/>
          </ac:spMkLst>
        </pc:spChg>
        <pc:spChg chg="mod">
          <ac:chgData name="TAN Mei Yi [Harrisdale Senior High School]" userId="f9f029c9-d743-4d60-9f2c-e74bdec1ab07" providerId="ADAL" clId="{5334697D-E5AB-4CC0-841E-87BB009C59EC}" dt="2022-09-06T04:51:45.712" v="1569" actId="403"/>
          <ac:spMkLst>
            <pc:docMk/>
            <pc:sldMk cId="1649820902" sldId="265"/>
            <ac:spMk id="3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5334697D-E5AB-4CC0-841E-87BB009C59EC}" dt="2022-09-06T04:48:50.076" v="1360"/>
          <ac:spMkLst>
            <pc:docMk/>
            <pc:sldMk cId="1649820902" sldId="265"/>
            <ac:spMk id="4" creationId="{401C8C6F-BBA9-CFE4-790F-A03BB558830C}"/>
          </ac:spMkLst>
        </pc:spChg>
        <pc:spChg chg="del">
          <ac:chgData name="TAN Mei Yi [Harrisdale Senior High School]" userId="f9f029c9-d743-4d60-9f2c-e74bdec1ab07" providerId="ADAL" clId="{5334697D-E5AB-4CC0-841E-87BB009C59EC}" dt="2022-09-06T04:48:17.253" v="1302" actId="478"/>
          <ac:spMkLst>
            <pc:docMk/>
            <pc:sldMk cId="1649820902" sldId="265"/>
            <ac:spMk id="5" creationId="{00000000-0000-0000-0000-000000000000}"/>
          </ac:spMkLst>
        </pc:spChg>
        <pc:spChg chg="mod">
          <ac:chgData name="TAN Mei Yi [Harrisdale Senior High School]" userId="f9f029c9-d743-4d60-9f2c-e74bdec1ab07" providerId="ADAL" clId="{5334697D-E5AB-4CC0-841E-87BB009C59EC}" dt="2022-09-06T04:51:09.164" v="1495" actId="20577"/>
          <ac:spMkLst>
            <pc:docMk/>
            <pc:sldMk cId="1649820902" sldId="265"/>
            <ac:spMk id="6" creationId="{E5C747CD-46AA-4BD2-BCA0-578F2EE2BD29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4:51:54.428" v="1571" actId="1076"/>
          <ac:spMkLst>
            <pc:docMk/>
            <pc:sldMk cId="1649820902" sldId="265"/>
            <ac:spMk id="7" creationId="{DD8265C7-B043-0909-9473-05F0324408FC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4:52:36.405" v="1582" actId="1076"/>
          <ac:spMkLst>
            <pc:docMk/>
            <pc:sldMk cId="1649820902" sldId="265"/>
            <ac:spMk id="8" creationId="{6BF06506-D408-1ACB-6E64-81CD74E81AF6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4:53:04.066" v="1599" actId="1076"/>
          <ac:spMkLst>
            <pc:docMk/>
            <pc:sldMk cId="1649820902" sldId="265"/>
            <ac:spMk id="9" creationId="{3EBF823F-BAA6-7129-CC97-25DC1A943AF8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4:55:30.839" v="1795" actId="14100"/>
          <ac:spMkLst>
            <pc:docMk/>
            <pc:sldMk cId="1649820902" sldId="265"/>
            <ac:spMk id="10" creationId="{73BA4F4F-20BA-DE92-8834-1F7A645A8754}"/>
          </ac:spMkLst>
        </pc:spChg>
      </pc:sldChg>
      <pc:sldChg chg="del">
        <pc:chgData name="TAN Mei Yi [Harrisdale Senior High School]" userId="f9f029c9-d743-4d60-9f2c-e74bdec1ab07" providerId="ADAL" clId="{5334697D-E5AB-4CC0-841E-87BB009C59EC}" dt="2022-09-05T04:52:14.809" v="190" actId="47"/>
        <pc:sldMkLst>
          <pc:docMk/>
          <pc:sldMk cId="2388584294" sldId="266"/>
        </pc:sldMkLst>
      </pc:sldChg>
      <pc:sldChg chg="modSp add mod">
        <pc:chgData name="TAN Mei Yi [Harrisdale Senior High School]" userId="f9f029c9-d743-4d60-9f2c-e74bdec1ab07" providerId="ADAL" clId="{5334697D-E5AB-4CC0-841E-87BB009C59EC}" dt="2022-09-06T02:30:36.599" v="689" actId="20577"/>
        <pc:sldMkLst>
          <pc:docMk/>
          <pc:sldMk cId="3198166593" sldId="279"/>
        </pc:sldMkLst>
        <pc:spChg chg="mod">
          <ac:chgData name="TAN Mei Yi [Harrisdale Senior High School]" userId="f9f029c9-d743-4d60-9f2c-e74bdec1ab07" providerId="ADAL" clId="{5334697D-E5AB-4CC0-841E-87BB009C59EC}" dt="2022-09-06T02:30:36.599" v="689" actId="20577"/>
          <ac:spMkLst>
            <pc:docMk/>
            <pc:sldMk cId="3198166593" sldId="279"/>
            <ac:spMk id="4" creationId="{72FD72F0-D346-4484-930F-8042CBD15A4A}"/>
          </ac:spMkLst>
        </pc:spChg>
      </pc:sldChg>
      <pc:sldChg chg="addSp delSp modSp mod delAnim modAnim">
        <pc:chgData name="TAN Mei Yi [Harrisdale Senior High School]" userId="f9f029c9-d743-4d60-9f2c-e74bdec1ab07" providerId="ADAL" clId="{5334697D-E5AB-4CC0-841E-87BB009C59EC}" dt="2022-09-05T05:12:11.789" v="379" actId="1076"/>
        <pc:sldMkLst>
          <pc:docMk/>
          <pc:sldMk cId="3435920941" sldId="280"/>
        </pc:sldMkLst>
        <pc:spChg chg="del">
          <ac:chgData name="TAN Mei Yi [Harrisdale Senior High School]" userId="f9f029c9-d743-4d60-9f2c-e74bdec1ab07" providerId="ADAL" clId="{5334697D-E5AB-4CC0-841E-87BB009C59EC}" dt="2022-09-05T04:50:07.199" v="50" actId="478"/>
          <ac:spMkLst>
            <pc:docMk/>
            <pc:sldMk cId="3435920941" sldId="280"/>
            <ac:spMk id="2" creationId="{00000000-0000-0000-0000-000000000000}"/>
          </ac:spMkLst>
        </pc:spChg>
        <pc:spChg chg="mod">
          <ac:chgData name="TAN Mei Yi [Harrisdale Senior High School]" userId="f9f029c9-d743-4d60-9f2c-e74bdec1ab07" providerId="ADAL" clId="{5334697D-E5AB-4CC0-841E-87BB009C59EC}" dt="2022-09-05T04:59:54.883" v="195" actId="14100"/>
          <ac:spMkLst>
            <pc:docMk/>
            <pc:sldMk cId="3435920941" sldId="280"/>
            <ac:spMk id="3" creationId="{00000000-0000-0000-0000-000000000000}"/>
          </ac:spMkLst>
        </pc:spChg>
        <pc:spChg chg="add del mod">
          <ac:chgData name="TAN Mei Yi [Harrisdale Senior High School]" userId="f9f029c9-d743-4d60-9f2c-e74bdec1ab07" providerId="ADAL" clId="{5334697D-E5AB-4CC0-841E-87BB009C59EC}" dt="2022-09-05T04:50:09.709" v="51" actId="478"/>
          <ac:spMkLst>
            <pc:docMk/>
            <pc:sldMk cId="3435920941" sldId="280"/>
            <ac:spMk id="5" creationId="{CF9F164B-F36C-23DE-80E5-2423B7F4688B}"/>
          </ac:spMkLst>
        </pc:spChg>
        <pc:spChg chg="add mod">
          <ac:chgData name="TAN Mei Yi [Harrisdale Senior High School]" userId="f9f029c9-d743-4d60-9f2c-e74bdec1ab07" providerId="ADAL" clId="{5334697D-E5AB-4CC0-841E-87BB009C59EC}" dt="2022-09-05T04:59:56.500" v="196" actId="1076"/>
          <ac:spMkLst>
            <pc:docMk/>
            <pc:sldMk cId="3435920941" sldId="280"/>
            <ac:spMk id="6" creationId="{5A3CA056-E78E-C63D-7A44-4C48EF21CD27}"/>
          </ac:spMkLst>
        </pc:spChg>
        <pc:spChg chg="mod">
          <ac:chgData name="TAN Mei Yi [Harrisdale Senior High School]" userId="f9f029c9-d743-4d60-9f2c-e74bdec1ab07" providerId="ADAL" clId="{5334697D-E5AB-4CC0-841E-87BB009C59EC}" dt="2022-09-05T04:50:04.775" v="49" actId="20577"/>
          <ac:spMkLst>
            <pc:docMk/>
            <pc:sldMk cId="3435920941" sldId="280"/>
            <ac:spMk id="8" creationId="{72FD72F0-D346-4484-930F-8042CBD15A4A}"/>
          </ac:spMkLst>
        </pc:spChg>
        <pc:spChg chg="add mod">
          <ac:chgData name="TAN Mei Yi [Harrisdale Senior High School]" userId="f9f029c9-d743-4d60-9f2c-e74bdec1ab07" providerId="ADAL" clId="{5334697D-E5AB-4CC0-841E-87BB009C59EC}" dt="2022-09-05T05:09:31.717" v="366" actId="20577"/>
          <ac:spMkLst>
            <pc:docMk/>
            <pc:sldMk cId="3435920941" sldId="280"/>
            <ac:spMk id="10" creationId="{CCC0328F-65C5-8DF5-75C4-96087A5D604A}"/>
          </ac:spMkLst>
        </pc:spChg>
        <pc:spChg chg="add del mod">
          <ac:chgData name="TAN Mei Yi [Harrisdale Senior High School]" userId="f9f029c9-d743-4d60-9f2c-e74bdec1ab07" providerId="ADAL" clId="{5334697D-E5AB-4CC0-841E-87BB009C59EC}" dt="2022-09-05T05:05:54.535" v="258"/>
          <ac:spMkLst>
            <pc:docMk/>
            <pc:sldMk cId="3435920941" sldId="280"/>
            <ac:spMk id="11" creationId="{A2302461-76C2-EB75-B3E6-3F75201F15A4}"/>
          </ac:spMkLst>
        </pc:spChg>
        <pc:spChg chg="add mod">
          <ac:chgData name="TAN Mei Yi [Harrisdale Senior High School]" userId="f9f029c9-d743-4d60-9f2c-e74bdec1ab07" providerId="ADAL" clId="{5334697D-E5AB-4CC0-841E-87BB009C59EC}" dt="2022-09-05T05:09:36.981" v="367" actId="1076"/>
          <ac:spMkLst>
            <pc:docMk/>
            <pc:sldMk cId="3435920941" sldId="280"/>
            <ac:spMk id="12" creationId="{A99721F5-4835-747C-4231-94B0C97CC7B4}"/>
          </ac:spMkLst>
        </pc:spChg>
        <pc:spChg chg="add del mod">
          <ac:chgData name="TAN Mei Yi [Harrisdale Senior High School]" userId="f9f029c9-d743-4d60-9f2c-e74bdec1ab07" providerId="ADAL" clId="{5334697D-E5AB-4CC0-841E-87BB009C59EC}" dt="2022-09-05T05:07:16.559" v="304"/>
          <ac:spMkLst>
            <pc:docMk/>
            <pc:sldMk cId="3435920941" sldId="280"/>
            <ac:spMk id="13" creationId="{911A2CB8-0161-C780-6807-D8E0B42E4C00}"/>
          </ac:spMkLst>
        </pc:spChg>
        <pc:spChg chg="add mod">
          <ac:chgData name="TAN Mei Yi [Harrisdale Senior High School]" userId="f9f029c9-d743-4d60-9f2c-e74bdec1ab07" providerId="ADAL" clId="{5334697D-E5AB-4CC0-841E-87BB009C59EC}" dt="2022-09-05T05:09:47.805" v="373" actId="20577"/>
          <ac:spMkLst>
            <pc:docMk/>
            <pc:sldMk cId="3435920941" sldId="280"/>
            <ac:spMk id="14" creationId="{48D0F5BD-DB60-C41D-6B78-9468D02FFD0E}"/>
          </ac:spMkLst>
        </pc:spChg>
        <pc:spChg chg="add mod">
          <ac:chgData name="TAN Mei Yi [Harrisdale Senior High School]" userId="f9f029c9-d743-4d60-9f2c-e74bdec1ab07" providerId="ADAL" clId="{5334697D-E5AB-4CC0-841E-87BB009C59EC}" dt="2022-09-05T05:12:11.789" v="379" actId="1076"/>
          <ac:spMkLst>
            <pc:docMk/>
            <pc:sldMk cId="3435920941" sldId="280"/>
            <ac:spMk id="15" creationId="{5AD49A5B-B53C-2A85-3A60-C9E7FEA590F2}"/>
          </ac:spMkLst>
        </pc:spChg>
        <pc:picChg chg="add mod">
          <ac:chgData name="TAN Mei Yi [Harrisdale Senior High School]" userId="f9f029c9-d743-4d60-9f2c-e74bdec1ab07" providerId="ADAL" clId="{5334697D-E5AB-4CC0-841E-87BB009C59EC}" dt="2022-09-05T05:04:52.400" v="200"/>
          <ac:picMkLst>
            <pc:docMk/>
            <pc:sldMk cId="3435920941" sldId="280"/>
            <ac:picMk id="9" creationId="{D3B32E33-743B-1D16-FB95-5274FAB9E81F}"/>
          </ac:picMkLst>
        </pc:picChg>
        <pc:inkChg chg="del">
          <ac:chgData name="TAN Mei Yi [Harrisdale Senior High School]" userId="f9f029c9-d743-4d60-9f2c-e74bdec1ab07" providerId="ADAL" clId="{5334697D-E5AB-4CC0-841E-87BB009C59EC}" dt="2022-09-05T04:50:15.293" v="53" actId="478"/>
          <ac:inkMkLst>
            <pc:docMk/>
            <pc:sldMk cId="3435920941" sldId="280"/>
            <ac:inkMk id="28" creationId="{00000000-0000-0000-0000-000000000000}"/>
          </ac:inkMkLst>
        </pc:inkChg>
        <pc:inkChg chg="del">
          <ac:chgData name="TAN Mei Yi [Harrisdale Senior High School]" userId="f9f029c9-d743-4d60-9f2c-e74bdec1ab07" providerId="ADAL" clId="{5334697D-E5AB-4CC0-841E-87BB009C59EC}" dt="2022-09-05T04:50:17.445" v="54" actId="478"/>
          <ac:inkMkLst>
            <pc:docMk/>
            <pc:sldMk cId="3435920941" sldId="280"/>
            <ac:inkMk id="43" creationId="{00000000-0000-0000-0000-000000000000}"/>
          </ac:inkMkLst>
        </pc:inkChg>
      </pc:sldChg>
      <pc:sldChg chg="del">
        <pc:chgData name="TAN Mei Yi [Harrisdale Senior High School]" userId="f9f029c9-d743-4d60-9f2c-e74bdec1ab07" providerId="ADAL" clId="{5334697D-E5AB-4CC0-841E-87BB009C59EC}" dt="2022-09-05T04:52:14.809" v="190" actId="47"/>
        <pc:sldMkLst>
          <pc:docMk/>
          <pc:sldMk cId="79129893" sldId="281"/>
        </pc:sldMkLst>
      </pc:sldChg>
      <pc:sldChg chg="del">
        <pc:chgData name="TAN Mei Yi [Harrisdale Senior High School]" userId="f9f029c9-d743-4d60-9f2c-e74bdec1ab07" providerId="ADAL" clId="{5334697D-E5AB-4CC0-841E-87BB009C59EC}" dt="2022-09-06T05:00:55.434" v="1992" actId="47"/>
        <pc:sldMkLst>
          <pc:docMk/>
          <pc:sldMk cId="2626120111" sldId="286"/>
        </pc:sldMkLst>
      </pc:sldChg>
      <pc:sldChg chg="del">
        <pc:chgData name="TAN Mei Yi [Harrisdale Senior High School]" userId="f9f029c9-d743-4d60-9f2c-e74bdec1ab07" providerId="ADAL" clId="{5334697D-E5AB-4CC0-841E-87BB009C59EC}" dt="2022-09-06T05:00:55.434" v="1992" actId="47"/>
        <pc:sldMkLst>
          <pc:docMk/>
          <pc:sldMk cId="738891559" sldId="309"/>
        </pc:sldMkLst>
      </pc:sldChg>
      <pc:sldChg chg="modSp mod">
        <pc:chgData name="TAN Mei Yi [Harrisdale Senior High School]" userId="f9f029c9-d743-4d60-9f2c-e74bdec1ab07" providerId="ADAL" clId="{5334697D-E5AB-4CC0-841E-87BB009C59EC}" dt="2022-09-06T05:01:17.358" v="2051" actId="20577"/>
        <pc:sldMkLst>
          <pc:docMk/>
          <pc:sldMk cId="437418498" sldId="320"/>
        </pc:sldMkLst>
        <pc:spChg chg="mod">
          <ac:chgData name="TAN Mei Yi [Harrisdale Senior High School]" userId="f9f029c9-d743-4d60-9f2c-e74bdec1ab07" providerId="ADAL" clId="{5334697D-E5AB-4CC0-841E-87BB009C59EC}" dt="2022-09-06T05:01:17.358" v="2051" actId="20577"/>
          <ac:spMkLst>
            <pc:docMk/>
            <pc:sldMk cId="437418498" sldId="320"/>
            <ac:spMk id="12" creationId="{00000000-0000-0000-0000-000000000000}"/>
          </ac:spMkLst>
        </pc:spChg>
      </pc:sldChg>
      <pc:sldChg chg="addSp delSp modSp mod delAnim modAnim">
        <pc:chgData name="TAN Mei Yi [Harrisdale Senior High School]" userId="f9f029c9-d743-4d60-9f2c-e74bdec1ab07" providerId="ADAL" clId="{5334697D-E5AB-4CC0-841E-87BB009C59EC}" dt="2022-09-06T02:38:20.061" v="1023" actId="1035"/>
        <pc:sldMkLst>
          <pc:docMk/>
          <pc:sldMk cId="3104745158" sldId="321"/>
        </pc:sldMkLst>
        <pc:spChg chg="mod">
          <ac:chgData name="TAN Mei Yi [Harrisdale Senior High School]" userId="f9f029c9-d743-4d60-9f2c-e74bdec1ab07" providerId="ADAL" clId="{5334697D-E5AB-4CC0-841E-87BB009C59EC}" dt="2022-09-06T02:33:34.790" v="842" actId="20577"/>
          <ac:spMkLst>
            <pc:docMk/>
            <pc:sldMk cId="3104745158" sldId="321"/>
            <ac:spMk id="4" creationId="{00000000-0000-0000-0000-000000000000}"/>
          </ac:spMkLst>
        </pc:spChg>
        <pc:spChg chg="del">
          <ac:chgData name="TAN Mei Yi [Harrisdale Senior High School]" userId="f9f029c9-d743-4d60-9f2c-e74bdec1ab07" providerId="ADAL" clId="{5334697D-E5AB-4CC0-841E-87BB009C59EC}" dt="2022-09-06T02:32:00.970" v="690" actId="478"/>
          <ac:spMkLst>
            <pc:docMk/>
            <pc:sldMk cId="3104745158" sldId="321"/>
            <ac:spMk id="5" creationId="{00000000-0000-0000-0000-000000000000}"/>
          </ac:spMkLst>
        </pc:spChg>
        <pc:spChg chg="del">
          <ac:chgData name="TAN Mei Yi [Harrisdale Senior High School]" userId="f9f029c9-d743-4d60-9f2c-e74bdec1ab07" providerId="ADAL" clId="{5334697D-E5AB-4CC0-841E-87BB009C59EC}" dt="2022-09-06T02:32:00.970" v="690" actId="478"/>
          <ac:spMkLst>
            <pc:docMk/>
            <pc:sldMk cId="3104745158" sldId="321"/>
            <ac:spMk id="8" creationId="{00000000-0000-0000-0000-000000000000}"/>
          </ac:spMkLst>
        </pc:spChg>
        <pc:spChg chg="del">
          <ac:chgData name="TAN Mei Yi [Harrisdale Senior High School]" userId="f9f029c9-d743-4d60-9f2c-e74bdec1ab07" providerId="ADAL" clId="{5334697D-E5AB-4CC0-841E-87BB009C59EC}" dt="2022-09-06T02:32:00.970" v="690" actId="478"/>
          <ac:spMkLst>
            <pc:docMk/>
            <pc:sldMk cId="3104745158" sldId="321"/>
            <ac:spMk id="10" creationId="{00000000-0000-0000-0000-000000000000}"/>
          </ac:spMkLst>
        </pc:spChg>
        <pc:spChg chg="del">
          <ac:chgData name="TAN Mei Yi [Harrisdale Senior High School]" userId="f9f029c9-d743-4d60-9f2c-e74bdec1ab07" providerId="ADAL" clId="{5334697D-E5AB-4CC0-841E-87BB009C59EC}" dt="2022-09-06T02:32:00.970" v="690" actId="478"/>
          <ac:spMkLst>
            <pc:docMk/>
            <pc:sldMk cId="3104745158" sldId="321"/>
            <ac:spMk id="11" creationId="{00000000-0000-0000-0000-000000000000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6:48.281" v="936" actId="1035"/>
          <ac:spMkLst>
            <pc:docMk/>
            <pc:sldMk cId="3104745158" sldId="321"/>
            <ac:spMk id="27" creationId="{97F271CA-8794-9A07-70E2-86F2C18F4CDF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6:42.332" v="926" actId="1076"/>
          <ac:spMkLst>
            <pc:docMk/>
            <pc:sldMk cId="3104745158" sldId="321"/>
            <ac:spMk id="28" creationId="{43DEE0AB-2CEF-2242-3FB9-8D0F483A6F98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6:45.065" v="930" actId="1036"/>
          <ac:spMkLst>
            <pc:docMk/>
            <pc:sldMk cId="3104745158" sldId="321"/>
            <ac:spMk id="29" creationId="{21732737-7245-4FE4-416F-2827666AED6D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8:20.061" v="1023" actId="1035"/>
          <ac:spMkLst>
            <pc:docMk/>
            <pc:sldMk cId="3104745158" sldId="321"/>
            <ac:spMk id="30" creationId="{06BFEA6C-B543-0340-7F7F-594D9AC4850B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8:18.049" v="1020" actId="1035"/>
          <ac:spMkLst>
            <pc:docMk/>
            <pc:sldMk cId="3104745158" sldId="321"/>
            <ac:spMk id="31" creationId="{D5B4FF21-43AB-A76C-8F82-1B9C0C0937AC}"/>
          </ac:spMkLst>
        </pc:spChg>
        <pc:spChg chg="del">
          <ac:chgData name="TAN Mei Yi [Harrisdale Senior High School]" userId="f9f029c9-d743-4d60-9f2c-e74bdec1ab07" providerId="ADAL" clId="{5334697D-E5AB-4CC0-841E-87BB009C59EC}" dt="2022-09-06T02:32:00.970" v="690" actId="478"/>
          <ac:spMkLst>
            <pc:docMk/>
            <pc:sldMk cId="3104745158" sldId="321"/>
            <ac:spMk id="38" creationId="{34B076C9-3619-CFF6-1E09-FCFC8D28BBBD}"/>
          </ac:spMkLst>
        </pc:spChg>
        <pc:spChg chg="del">
          <ac:chgData name="TAN Mei Yi [Harrisdale Senior High School]" userId="f9f029c9-d743-4d60-9f2c-e74bdec1ab07" providerId="ADAL" clId="{5334697D-E5AB-4CC0-841E-87BB009C59EC}" dt="2022-09-06T02:32:00.970" v="690" actId="478"/>
          <ac:spMkLst>
            <pc:docMk/>
            <pc:sldMk cId="3104745158" sldId="321"/>
            <ac:spMk id="39" creationId="{C5253201-2158-B581-B1A1-351461AC7CE2}"/>
          </ac:spMkLst>
        </pc:spChg>
        <pc:spChg chg="del">
          <ac:chgData name="TAN Mei Yi [Harrisdale Senior High School]" userId="f9f029c9-d743-4d60-9f2c-e74bdec1ab07" providerId="ADAL" clId="{5334697D-E5AB-4CC0-841E-87BB009C59EC}" dt="2022-09-06T02:32:00.970" v="690" actId="478"/>
          <ac:spMkLst>
            <pc:docMk/>
            <pc:sldMk cId="3104745158" sldId="321"/>
            <ac:spMk id="40" creationId="{BDD5B6A3-D300-51AC-6D5A-E2449BF3EEF7}"/>
          </ac:spMkLst>
        </pc:spChg>
        <pc:spChg chg="del">
          <ac:chgData name="TAN Mei Yi [Harrisdale Senior High School]" userId="f9f029c9-d743-4d60-9f2c-e74bdec1ab07" providerId="ADAL" clId="{5334697D-E5AB-4CC0-841E-87BB009C59EC}" dt="2022-09-06T02:32:00.970" v="690" actId="478"/>
          <ac:spMkLst>
            <pc:docMk/>
            <pc:sldMk cId="3104745158" sldId="321"/>
            <ac:spMk id="41" creationId="{A6D6023E-26AE-483F-5C67-255BCAEDB8B6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6:58.534" v="940" actId="1076"/>
          <ac:spMkLst>
            <pc:docMk/>
            <pc:sldMk cId="3104745158" sldId="321"/>
            <ac:spMk id="42" creationId="{47DD335D-7CB1-0455-A2A2-E442FB450594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6:58.534" v="940" actId="1076"/>
          <ac:spMkLst>
            <pc:docMk/>
            <pc:sldMk cId="3104745158" sldId="321"/>
            <ac:spMk id="43" creationId="{414B6FF7-1295-3997-BC77-E7A3E002E6E1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02.060" v="942" actId="1076"/>
          <ac:spMkLst>
            <pc:docMk/>
            <pc:sldMk cId="3104745158" sldId="321"/>
            <ac:spMk id="44" creationId="{A71B26A6-3197-B9EE-A3A6-32F5B111CA40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02.060" v="942" actId="1076"/>
          <ac:spMkLst>
            <pc:docMk/>
            <pc:sldMk cId="3104745158" sldId="321"/>
            <ac:spMk id="45" creationId="{67231FD1-F873-43FC-D81F-957E0D4C116E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05.147" v="944" actId="1076"/>
          <ac:spMkLst>
            <pc:docMk/>
            <pc:sldMk cId="3104745158" sldId="321"/>
            <ac:spMk id="46" creationId="{BC69B680-C73F-C522-5130-8CB887EF9C5F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05.147" v="944" actId="1076"/>
          <ac:spMkLst>
            <pc:docMk/>
            <pc:sldMk cId="3104745158" sldId="321"/>
            <ac:spMk id="47" creationId="{E0BEC5A0-3D3E-B1B8-46DD-191A2A3DD909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08.845" v="946" actId="1076"/>
          <ac:spMkLst>
            <pc:docMk/>
            <pc:sldMk cId="3104745158" sldId="321"/>
            <ac:spMk id="48" creationId="{D86B9242-5727-18B6-C231-7C2DE28CE8CF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08.845" v="946" actId="1076"/>
          <ac:spMkLst>
            <pc:docMk/>
            <pc:sldMk cId="3104745158" sldId="321"/>
            <ac:spMk id="49" creationId="{D1579685-06F8-A807-4456-E80260B71827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12.784" v="948" actId="1076"/>
          <ac:spMkLst>
            <pc:docMk/>
            <pc:sldMk cId="3104745158" sldId="321"/>
            <ac:spMk id="50" creationId="{6511CFD3-3E11-BBA3-1ADB-CFD971DB9CB1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12.784" v="948" actId="1076"/>
          <ac:spMkLst>
            <pc:docMk/>
            <pc:sldMk cId="3104745158" sldId="321"/>
            <ac:spMk id="51" creationId="{EEC65CC8-99B9-7DF6-AD54-1057559A889B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16.787" v="950" actId="1076"/>
          <ac:spMkLst>
            <pc:docMk/>
            <pc:sldMk cId="3104745158" sldId="321"/>
            <ac:spMk id="52" creationId="{E3295B56-FECF-5501-FF1E-1184289F4547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16.787" v="950" actId="1076"/>
          <ac:spMkLst>
            <pc:docMk/>
            <pc:sldMk cId="3104745158" sldId="321"/>
            <ac:spMk id="53" creationId="{F79B2AE3-BF63-9C85-04BC-27256C9BF973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20.873" v="952" actId="1076"/>
          <ac:spMkLst>
            <pc:docMk/>
            <pc:sldMk cId="3104745158" sldId="321"/>
            <ac:spMk id="54" creationId="{25E8A7DB-84A9-5363-269D-AA517EDEC0B9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20.873" v="952" actId="1076"/>
          <ac:spMkLst>
            <pc:docMk/>
            <pc:sldMk cId="3104745158" sldId="321"/>
            <ac:spMk id="55" creationId="{6597AD6C-C195-06A6-5E5C-43CAC75FE827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24.301" v="954" actId="1076"/>
          <ac:spMkLst>
            <pc:docMk/>
            <pc:sldMk cId="3104745158" sldId="321"/>
            <ac:spMk id="56" creationId="{D406B99A-08BC-13AF-D485-B5E590DAB1AA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7:24.301" v="954" actId="1076"/>
          <ac:spMkLst>
            <pc:docMk/>
            <pc:sldMk cId="3104745158" sldId="321"/>
            <ac:spMk id="57" creationId="{92F6B292-425A-1106-DDC6-58DC6B2B7746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38:09.092" v="1017" actId="1076"/>
          <ac:spMkLst>
            <pc:docMk/>
            <pc:sldMk cId="3104745158" sldId="321"/>
            <ac:spMk id="58" creationId="{3490ED8B-5FA3-F685-ED87-3C505330237F}"/>
          </ac:spMkLst>
        </pc:spChg>
        <pc:grpChg chg="del">
          <ac:chgData name="TAN Mei Yi [Harrisdale Senior High School]" userId="f9f029c9-d743-4d60-9f2c-e74bdec1ab07" providerId="ADAL" clId="{5334697D-E5AB-4CC0-841E-87BB009C59EC}" dt="2022-09-06T02:32:03.224" v="691" actId="478"/>
          <ac:grpSpMkLst>
            <pc:docMk/>
            <pc:sldMk cId="3104745158" sldId="321"/>
            <ac:grpSpMk id="24" creationId="{D6B02610-03E8-ED1F-9F13-433EF47E4A53}"/>
          </ac:grpSpMkLst>
        </pc:grpChg>
        <pc:grpChg chg="del">
          <ac:chgData name="TAN Mei Yi [Harrisdale Senior High School]" userId="f9f029c9-d743-4d60-9f2c-e74bdec1ab07" providerId="ADAL" clId="{5334697D-E5AB-4CC0-841E-87BB009C59EC}" dt="2022-09-06T02:32:03.224" v="691" actId="478"/>
          <ac:grpSpMkLst>
            <pc:docMk/>
            <pc:sldMk cId="3104745158" sldId="321"/>
            <ac:grpSpMk id="25" creationId="{6C7F04A9-C83D-E9A0-0E04-D2DE70C9D920}"/>
          </ac:grpSpMkLst>
        </pc:grpChg>
        <pc:grpChg chg="del">
          <ac:chgData name="TAN Mei Yi [Harrisdale Senior High School]" userId="f9f029c9-d743-4d60-9f2c-e74bdec1ab07" providerId="ADAL" clId="{5334697D-E5AB-4CC0-841E-87BB009C59EC}" dt="2022-09-06T02:32:03.224" v="691" actId="478"/>
          <ac:grpSpMkLst>
            <pc:docMk/>
            <pc:sldMk cId="3104745158" sldId="321"/>
            <ac:grpSpMk id="26" creationId="{37E576A8-63BF-262D-644D-1D2D6DEEEE3C}"/>
          </ac:grpSpMkLst>
        </pc:grpChg>
        <pc:grpChg chg="del">
          <ac:chgData name="TAN Mei Yi [Harrisdale Senior High School]" userId="f9f029c9-d743-4d60-9f2c-e74bdec1ab07" providerId="ADAL" clId="{5334697D-E5AB-4CC0-841E-87BB009C59EC}" dt="2022-09-06T02:32:03.224" v="691" actId="478"/>
          <ac:grpSpMkLst>
            <pc:docMk/>
            <pc:sldMk cId="3104745158" sldId="321"/>
            <ac:grpSpMk id="37" creationId="{87573DEC-BC6D-4D0D-719B-CFCFECA7938B}"/>
          </ac:grpSpMkLst>
        </pc:grpChg>
        <pc:graphicFrameChg chg="add mod modGraphic">
          <ac:chgData name="TAN Mei Yi [Harrisdale Senior High School]" userId="f9f029c9-d743-4d60-9f2c-e74bdec1ab07" providerId="ADAL" clId="{5334697D-E5AB-4CC0-841E-87BB009C59EC}" dt="2022-09-06T02:35:43.061" v="912" actId="20577"/>
          <ac:graphicFrameMkLst>
            <pc:docMk/>
            <pc:sldMk cId="3104745158" sldId="321"/>
            <ac:graphicFrameMk id="15" creationId="{D596007C-9777-4D77-85EC-07819A3A1984}"/>
          </ac:graphicFrameMkLst>
        </pc:graphicFrameChg>
        <pc:picChg chg="add del mod modCrop">
          <ac:chgData name="TAN Mei Yi [Harrisdale Senior High School]" userId="f9f029c9-d743-4d60-9f2c-e74bdec1ab07" providerId="ADAL" clId="{5334697D-E5AB-4CC0-841E-87BB009C59EC}" dt="2022-09-06T02:37:35.046" v="956" actId="478"/>
          <ac:picMkLst>
            <pc:docMk/>
            <pc:sldMk cId="3104745158" sldId="321"/>
            <ac:picMk id="13" creationId="{E97E401C-4C78-6D97-B4A1-5FB9D7830DFD}"/>
          </ac:picMkLst>
        </pc:picChg>
      </pc:sldChg>
      <pc:sldChg chg="del">
        <pc:chgData name="TAN Mei Yi [Harrisdale Senior High School]" userId="f9f029c9-d743-4d60-9f2c-e74bdec1ab07" providerId="ADAL" clId="{5334697D-E5AB-4CC0-841E-87BB009C59EC}" dt="2022-09-06T05:00:55.434" v="1992" actId="47"/>
        <pc:sldMkLst>
          <pc:docMk/>
          <pc:sldMk cId="2428539486" sldId="322"/>
        </pc:sldMkLst>
      </pc:sldChg>
      <pc:sldChg chg="del">
        <pc:chgData name="TAN Mei Yi [Harrisdale Senior High School]" userId="f9f029c9-d743-4d60-9f2c-e74bdec1ab07" providerId="ADAL" clId="{5334697D-E5AB-4CC0-841E-87BB009C59EC}" dt="2022-09-06T05:00:55.434" v="1992" actId="47"/>
        <pc:sldMkLst>
          <pc:docMk/>
          <pc:sldMk cId="2313031948" sldId="323"/>
        </pc:sldMkLst>
      </pc:sldChg>
      <pc:sldChg chg="del">
        <pc:chgData name="TAN Mei Yi [Harrisdale Senior High School]" userId="f9f029c9-d743-4d60-9f2c-e74bdec1ab07" providerId="ADAL" clId="{5334697D-E5AB-4CC0-841E-87BB009C59EC}" dt="2022-09-06T05:00:55.434" v="1992" actId="47"/>
        <pc:sldMkLst>
          <pc:docMk/>
          <pc:sldMk cId="119995116" sldId="324"/>
        </pc:sldMkLst>
      </pc:sldChg>
      <pc:sldChg chg="addSp delSp modSp add mod delAnim modAnim">
        <pc:chgData name="TAN Mei Yi [Harrisdale Senior High School]" userId="f9f029c9-d743-4d60-9f2c-e74bdec1ab07" providerId="ADAL" clId="{5334697D-E5AB-4CC0-841E-87BB009C59EC}" dt="2022-09-05T05:22:31.486" v="673" actId="1076"/>
        <pc:sldMkLst>
          <pc:docMk/>
          <pc:sldMk cId="827979568" sldId="325"/>
        </pc:sldMkLst>
        <pc:spChg chg="mod">
          <ac:chgData name="TAN Mei Yi [Harrisdale Senior High School]" userId="f9f029c9-d743-4d60-9f2c-e74bdec1ab07" providerId="ADAL" clId="{5334697D-E5AB-4CC0-841E-87BB009C59EC}" dt="2022-09-05T05:14:26.264" v="523" actId="20577"/>
          <ac:spMkLst>
            <pc:docMk/>
            <pc:sldMk cId="827979568" sldId="325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5334697D-E5AB-4CC0-841E-87BB009C59EC}" dt="2022-09-05T05:12:40.094" v="388" actId="20577"/>
          <ac:spMkLst>
            <pc:docMk/>
            <pc:sldMk cId="827979568" sldId="325"/>
            <ac:spMk id="8" creationId="{72FD72F0-D346-4484-930F-8042CBD15A4A}"/>
          </ac:spMkLst>
        </pc:spChg>
        <pc:spChg chg="mod">
          <ac:chgData name="TAN Mei Yi [Harrisdale Senior High School]" userId="f9f029c9-d743-4d60-9f2c-e74bdec1ab07" providerId="ADAL" clId="{5334697D-E5AB-4CC0-841E-87BB009C59EC}" dt="2022-09-05T05:21:46.433" v="642" actId="20577"/>
          <ac:spMkLst>
            <pc:docMk/>
            <pc:sldMk cId="827979568" sldId="325"/>
            <ac:spMk id="10" creationId="{CCC0328F-65C5-8DF5-75C4-96087A5D604A}"/>
          </ac:spMkLst>
        </pc:spChg>
        <pc:spChg chg="mod">
          <ac:chgData name="TAN Mei Yi [Harrisdale Senior High School]" userId="f9f029c9-d743-4d60-9f2c-e74bdec1ab07" providerId="ADAL" clId="{5334697D-E5AB-4CC0-841E-87BB009C59EC}" dt="2022-09-05T05:21:20.423" v="622" actId="20577"/>
          <ac:spMkLst>
            <pc:docMk/>
            <pc:sldMk cId="827979568" sldId="325"/>
            <ac:spMk id="12" creationId="{A99721F5-4835-747C-4231-94B0C97CC7B4}"/>
          </ac:spMkLst>
        </pc:spChg>
        <pc:spChg chg="mod">
          <ac:chgData name="TAN Mei Yi [Harrisdale Senior High School]" userId="f9f029c9-d743-4d60-9f2c-e74bdec1ab07" providerId="ADAL" clId="{5334697D-E5AB-4CC0-841E-87BB009C59EC}" dt="2022-09-05T05:20:44.255" v="594" actId="255"/>
          <ac:spMkLst>
            <pc:docMk/>
            <pc:sldMk cId="827979568" sldId="325"/>
            <ac:spMk id="14" creationId="{48D0F5BD-DB60-C41D-6B78-9468D02FFD0E}"/>
          </ac:spMkLst>
        </pc:spChg>
        <pc:spChg chg="mod">
          <ac:chgData name="TAN Mei Yi [Harrisdale Senior High School]" userId="f9f029c9-d743-4d60-9f2c-e74bdec1ab07" providerId="ADAL" clId="{5334697D-E5AB-4CC0-841E-87BB009C59EC}" dt="2022-09-05T05:22:31.486" v="673" actId="1076"/>
          <ac:spMkLst>
            <pc:docMk/>
            <pc:sldMk cId="827979568" sldId="325"/>
            <ac:spMk id="15" creationId="{5AD49A5B-B53C-2A85-3A60-C9E7FEA590F2}"/>
          </ac:spMkLst>
        </pc:spChg>
        <pc:picChg chg="add mod">
          <ac:chgData name="TAN Mei Yi [Harrisdale Senior High School]" userId="f9f029c9-d743-4d60-9f2c-e74bdec1ab07" providerId="ADAL" clId="{5334697D-E5AB-4CC0-841E-87BB009C59EC}" dt="2022-09-05T05:14:57.582" v="530"/>
          <ac:picMkLst>
            <pc:docMk/>
            <pc:sldMk cId="827979568" sldId="325"/>
            <ac:picMk id="4" creationId="{EAC647BF-FBF6-B524-C632-6203FA7CE1AC}"/>
          </ac:picMkLst>
        </pc:picChg>
        <pc:picChg chg="del">
          <ac:chgData name="TAN Mei Yi [Harrisdale Senior High School]" userId="f9f029c9-d743-4d60-9f2c-e74bdec1ab07" providerId="ADAL" clId="{5334697D-E5AB-4CC0-841E-87BB009C59EC}" dt="2022-09-05T05:14:28.462" v="524" actId="478"/>
          <ac:picMkLst>
            <pc:docMk/>
            <pc:sldMk cId="827979568" sldId="325"/>
            <ac:picMk id="9" creationId="{D3B32E33-743B-1D16-FB95-5274FAB9E81F}"/>
          </ac:picMkLst>
        </pc:picChg>
      </pc:sldChg>
      <pc:sldChg chg="addSp delSp modSp add mod delAnim modAnim">
        <pc:chgData name="TAN Mei Yi [Harrisdale Senior High School]" userId="f9f029c9-d743-4d60-9f2c-e74bdec1ab07" providerId="ADAL" clId="{5334697D-E5AB-4CC0-841E-87BB009C59EC}" dt="2022-09-06T03:09:42.474" v="1299" actId="1076"/>
        <pc:sldMkLst>
          <pc:docMk/>
          <pc:sldMk cId="1019215549" sldId="326"/>
        </pc:sldMkLst>
        <pc:spChg chg="add mod">
          <ac:chgData name="TAN Mei Yi [Harrisdale Senior High School]" userId="f9f029c9-d743-4d60-9f2c-e74bdec1ab07" providerId="ADAL" clId="{5334697D-E5AB-4CC0-841E-87BB009C59EC}" dt="2022-09-06T02:41:39.023" v="1201" actId="1076"/>
          <ac:spMkLst>
            <pc:docMk/>
            <pc:sldMk cId="1019215549" sldId="326"/>
            <ac:spMk id="2" creationId="{F08C5440-9945-31C4-1C7E-885A517C9EEC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44:52.834" v="1259" actId="27636"/>
          <ac:spMkLst>
            <pc:docMk/>
            <pc:sldMk cId="1019215549" sldId="326"/>
            <ac:spMk id="3" creationId="{2DA99EBE-D3EA-40DE-AA30-DE97E2D25D6E}"/>
          </ac:spMkLst>
        </pc:spChg>
        <pc:spChg chg="mod">
          <ac:chgData name="TAN Mei Yi [Harrisdale Senior High School]" userId="f9f029c9-d743-4d60-9f2c-e74bdec1ab07" providerId="ADAL" clId="{5334697D-E5AB-4CC0-841E-87BB009C59EC}" dt="2022-09-06T03:09:35.460" v="1295" actId="20577"/>
          <ac:spMkLst>
            <pc:docMk/>
            <pc:sldMk cId="1019215549" sldId="326"/>
            <ac:spMk id="4" creationId="{00000000-0000-0000-0000-000000000000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2:45:06.921" v="1272" actId="27636"/>
          <ac:spMkLst>
            <pc:docMk/>
            <pc:sldMk cId="1019215549" sldId="326"/>
            <ac:spMk id="5" creationId="{1E457901-1C03-369C-F512-F6F96181F2E0}"/>
          </ac:spMkLst>
        </pc:spChg>
        <pc:spChg chg="add mod">
          <ac:chgData name="TAN Mei Yi [Harrisdale Senior High School]" userId="f9f029c9-d743-4d60-9f2c-e74bdec1ab07" providerId="ADAL" clId="{5334697D-E5AB-4CC0-841E-87BB009C59EC}" dt="2022-09-06T03:09:42.474" v="1299" actId="1076"/>
          <ac:spMkLst>
            <pc:docMk/>
            <pc:sldMk cId="1019215549" sldId="326"/>
            <ac:spMk id="7" creationId="{10F72F18-1662-60C5-7DF4-E9DF00FFD047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27" creationId="{97F271CA-8794-9A07-70E2-86F2C18F4CDF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28" creationId="{43DEE0AB-2CEF-2242-3FB9-8D0F483A6F98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29" creationId="{21732737-7245-4FE4-416F-2827666AED6D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30" creationId="{06BFEA6C-B543-0340-7F7F-594D9AC4850B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31" creationId="{D5B4FF21-43AB-A76C-8F82-1B9C0C0937AC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42" creationId="{47DD335D-7CB1-0455-A2A2-E442FB450594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43" creationId="{414B6FF7-1295-3997-BC77-E7A3E002E6E1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44" creationId="{A71B26A6-3197-B9EE-A3A6-32F5B111CA40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45" creationId="{67231FD1-F873-43FC-D81F-957E0D4C116E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46" creationId="{BC69B680-C73F-C522-5130-8CB887EF9C5F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47" creationId="{E0BEC5A0-3D3E-B1B8-46DD-191A2A3DD909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48" creationId="{D86B9242-5727-18B6-C231-7C2DE28CE8CF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49" creationId="{D1579685-06F8-A807-4456-E80260B71827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50" creationId="{6511CFD3-3E11-BBA3-1ADB-CFD971DB9CB1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51" creationId="{EEC65CC8-99B9-7DF6-AD54-1057559A889B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52" creationId="{E3295B56-FECF-5501-FF1E-1184289F4547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53" creationId="{F79B2AE3-BF63-9C85-04BC-27256C9BF973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54" creationId="{25E8A7DB-84A9-5363-269D-AA517EDEC0B9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55" creationId="{6597AD6C-C195-06A6-5E5C-43CAC75FE827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56" creationId="{D406B99A-08BC-13AF-D485-B5E590DAB1AA}"/>
          </ac:spMkLst>
        </pc:spChg>
        <pc:spChg chg="del">
          <ac:chgData name="TAN Mei Yi [Harrisdale Senior High School]" userId="f9f029c9-d743-4d60-9f2c-e74bdec1ab07" providerId="ADAL" clId="{5334697D-E5AB-4CC0-841E-87BB009C59EC}" dt="2022-09-06T02:40:36.801" v="1138" actId="478"/>
          <ac:spMkLst>
            <pc:docMk/>
            <pc:sldMk cId="1019215549" sldId="326"/>
            <ac:spMk id="57" creationId="{92F6B292-425A-1106-DDC6-58DC6B2B7746}"/>
          </ac:spMkLst>
        </pc:spChg>
        <pc:spChg chg="mod">
          <ac:chgData name="TAN Mei Yi [Harrisdale Senior High School]" userId="f9f029c9-d743-4d60-9f2c-e74bdec1ab07" providerId="ADAL" clId="{5334697D-E5AB-4CC0-841E-87BB009C59EC}" dt="2022-09-06T02:41:10.042" v="1173" actId="1076"/>
          <ac:spMkLst>
            <pc:docMk/>
            <pc:sldMk cId="1019215549" sldId="326"/>
            <ac:spMk id="58" creationId="{3490ED8B-5FA3-F685-ED87-3C505330237F}"/>
          </ac:spMkLst>
        </pc:spChg>
        <pc:graphicFrameChg chg="del">
          <ac:chgData name="TAN Mei Yi [Harrisdale Senior High School]" userId="f9f029c9-d743-4d60-9f2c-e74bdec1ab07" providerId="ADAL" clId="{5334697D-E5AB-4CC0-841E-87BB009C59EC}" dt="2022-09-06T02:40:36.801" v="1138" actId="478"/>
          <ac:graphicFrameMkLst>
            <pc:docMk/>
            <pc:sldMk cId="1019215549" sldId="326"/>
            <ac:graphicFrameMk id="15" creationId="{D596007C-9777-4D77-85EC-07819A3A1984}"/>
          </ac:graphicFrameMkLst>
        </pc:graphicFrameChg>
      </pc:sldChg>
      <pc:sldChg chg="delSp modSp add mod delAnim">
        <pc:chgData name="TAN Mei Yi [Harrisdale Senior High School]" userId="f9f029c9-d743-4d60-9f2c-e74bdec1ab07" providerId="ADAL" clId="{5334697D-E5AB-4CC0-841E-87BB009C59EC}" dt="2022-09-06T04:59:49.810" v="1991" actId="1076"/>
        <pc:sldMkLst>
          <pc:docMk/>
          <pc:sldMk cId="2704288566" sldId="327"/>
        </pc:sldMkLst>
        <pc:spChg chg="mod">
          <ac:chgData name="TAN Mei Yi [Harrisdale Senior High School]" userId="f9f029c9-d743-4d60-9f2c-e74bdec1ab07" providerId="ADAL" clId="{5334697D-E5AB-4CC0-841E-87BB009C59EC}" dt="2022-09-06T04:59:30.489" v="1986" actId="1076"/>
          <ac:spMkLst>
            <pc:docMk/>
            <pc:sldMk cId="2704288566" sldId="327"/>
            <ac:spMk id="2" creationId="{19B0438C-F44A-51C5-53DB-18FE2BD6AF27}"/>
          </ac:spMkLst>
        </pc:spChg>
        <pc:spChg chg="mod">
          <ac:chgData name="TAN Mei Yi [Harrisdale Senior High School]" userId="f9f029c9-d743-4d60-9f2c-e74bdec1ab07" providerId="ADAL" clId="{5334697D-E5AB-4CC0-841E-87BB009C59EC}" dt="2022-09-06T04:56:23.517" v="1913" actId="20577"/>
          <ac:spMkLst>
            <pc:docMk/>
            <pc:sldMk cId="2704288566" sldId="327"/>
            <ac:spMk id="3" creationId="{00000000-0000-0000-0000-000000000000}"/>
          </ac:spMkLst>
        </pc:spChg>
        <pc:spChg chg="mod">
          <ac:chgData name="TAN Mei Yi [Harrisdale Senior High School]" userId="f9f029c9-d743-4d60-9f2c-e74bdec1ab07" providerId="ADAL" clId="{5334697D-E5AB-4CC0-841E-87BB009C59EC}" dt="2022-09-06T04:55:39.310" v="1811" actId="20577"/>
          <ac:spMkLst>
            <pc:docMk/>
            <pc:sldMk cId="2704288566" sldId="327"/>
            <ac:spMk id="6" creationId="{E5C747CD-46AA-4BD2-BCA0-578F2EE2BD29}"/>
          </ac:spMkLst>
        </pc:spChg>
        <pc:spChg chg="mod">
          <ac:chgData name="TAN Mei Yi [Harrisdale Senior High School]" userId="f9f029c9-d743-4d60-9f2c-e74bdec1ab07" providerId="ADAL" clId="{5334697D-E5AB-4CC0-841E-87BB009C59EC}" dt="2022-09-06T04:59:36.661" v="1987" actId="20577"/>
          <ac:spMkLst>
            <pc:docMk/>
            <pc:sldMk cId="2704288566" sldId="327"/>
            <ac:spMk id="7" creationId="{DD8265C7-B043-0909-9473-05F0324408FC}"/>
          </ac:spMkLst>
        </pc:spChg>
        <pc:spChg chg="del mod">
          <ac:chgData name="TAN Mei Yi [Harrisdale Senior High School]" userId="f9f029c9-d743-4d60-9f2c-e74bdec1ab07" providerId="ADAL" clId="{5334697D-E5AB-4CC0-841E-87BB009C59EC}" dt="2022-09-06T04:58:42.086" v="1968" actId="478"/>
          <ac:spMkLst>
            <pc:docMk/>
            <pc:sldMk cId="2704288566" sldId="327"/>
            <ac:spMk id="8" creationId="{6BF06506-D408-1ACB-6E64-81CD74E81AF6}"/>
          </ac:spMkLst>
        </pc:spChg>
        <pc:spChg chg="mod">
          <ac:chgData name="TAN Mei Yi [Harrisdale Senior High School]" userId="f9f029c9-d743-4d60-9f2c-e74bdec1ab07" providerId="ADAL" clId="{5334697D-E5AB-4CC0-841E-87BB009C59EC}" dt="2022-09-06T04:59:41.784" v="1989" actId="1076"/>
          <ac:spMkLst>
            <pc:docMk/>
            <pc:sldMk cId="2704288566" sldId="327"/>
            <ac:spMk id="9" creationId="{3EBF823F-BAA6-7129-CC97-25DC1A943AF8}"/>
          </ac:spMkLst>
        </pc:spChg>
        <pc:spChg chg="mod">
          <ac:chgData name="TAN Mei Yi [Harrisdale Senior High School]" userId="f9f029c9-d743-4d60-9f2c-e74bdec1ab07" providerId="ADAL" clId="{5334697D-E5AB-4CC0-841E-87BB009C59EC}" dt="2022-09-06T04:59:49.810" v="1991" actId="1076"/>
          <ac:spMkLst>
            <pc:docMk/>
            <pc:sldMk cId="2704288566" sldId="327"/>
            <ac:spMk id="10" creationId="{73BA4F4F-20BA-DE92-8834-1F7A645A8754}"/>
          </ac:spMkLst>
        </pc:spChg>
      </pc:sldChg>
    </pc:docChg>
  </pc:docChgLst>
  <pc:docChgLst>
    <pc:chgData name="TAN Mei Yi [Harrisdale Senior High School]" userId="f9f029c9-d743-4d60-9f2c-e74bdec1ab07" providerId="ADAL" clId="{C0CECA41-5237-4FB9-B836-D4036E8A87AF}"/>
    <pc:docChg chg="undo custSel addSld delSld modSld sldOrd">
      <pc:chgData name="TAN Mei Yi [Harrisdale Senior High School]" userId="f9f029c9-d743-4d60-9f2c-e74bdec1ab07" providerId="ADAL" clId="{C0CECA41-5237-4FB9-B836-D4036E8A87AF}" dt="2022-09-12T05:51:26.483" v="2657" actId="20577"/>
      <pc:docMkLst>
        <pc:docMk/>
      </pc:docMkLst>
      <pc:sldChg chg="modSp mod">
        <pc:chgData name="TAN Mei Yi [Harrisdale Senior High School]" userId="f9f029c9-d743-4d60-9f2c-e74bdec1ab07" providerId="ADAL" clId="{C0CECA41-5237-4FB9-B836-D4036E8A87AF}" dt="2022-09-12T04:28:26.671" v="30" actId="20577"/>
        <pc:sldMkLst>
          <pc:docMk/>
          <pc:sldMk cId="4084730109" sldId="256"/>
        </pc:sldMkLst>
        <pc:spChg chg="mod">
          <ac:chgData name="TAN Mei Yi [Harrisdale Senior High School]" userId="f9f029c9-d743-4d60-9f2c-e74bdec1ab07" providerId="ADAL" clId="{C0CECA41-5237-4FB9-B836-D4036E8A87AF}" dt="2022-09-12T04:28:26.671" v="30" actId="20577"/>
          <ac:spMkLst>
            <pc:docMk/>
            <pc:sldMk cId="4084730109" sldId="256"/>
            <ac:spMk id="3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C0CECA41-5237-4FB9-B836-D4036E8A87AF}" dt="2022-09-12T04:54:46.559" v="1122" actId="20577"/>
        <pc:sldMkLst>
          <pc:docMk/>
          <pc:sldMk cId="437418498" sldId="320"/>
        </pc:sldMkLst>
        <pc:spChg chg="mod">
          <ac:chgData name="TAN Mei Yi [Harrisdale Senior High School]" userId="f9f029c9-d743-4d60-9f2c-e74bdec1ab07" providerId="ADAL" clId="{C0CECA41-5237-4FB9-B836-D4036E8A87AF}" dt="2022-09-12T04:54:46.559" v="1122" actId="20577"/>
          <ac:spMkLst>
            <pc:docMk/>
            <pc:sldMk cId="437418498" sldId="320"/>
            <ac:spMk id="12" creationId="{00000000-0000-0000-0000-000000000000}"/>
          </ac:spMkLst>
        </pc:spChg>
      </pc:sldChg>
      <pc:sldChg chg="addSp delSp modSp mod delAnim modAnim">
        <pc:chgData name="TAN Mei Yi [Harrisdale Senior High School]" userId="f9f029c9-d743-4d60-9f2c-e74bdec1ab07" providerId="ADAL" clId="{C0CECA41-5237-4FB9-B836-D4036E8A87AF}" dt="2022-09-12T04:36:43.133" v="315" actId="14100"/>
        <pc:sldMkLst>
          <pc:docMk/>
          <pc:sldMk cId="827979568" sldId="325"/>
        </pc:sldMkLst>
        <pc:spChg chg="add mod">
          <ac:chgData name="TAN Mei Yi [Harrisdale Senior High School]" userId="f9f029c9-d743-4d60-9f2c-e74bdec1ab07" providerId="ADAL" clId="{C0CECA41-5237-4FB9-B836-D4036E8A87AF}" dt="2022-09-12T04:29:54.852" v="41" actId="1076"/>
          <ac:spMkLst>
            <pc:docMk/>
            <pc:sldMk cId="827979568" sldId="325"/>
            <ac:spMk id="2" creationId="{29B548F3-A71E-010F-422D-ED232236E04F}"/>
          </ac:spMkLst>
        </pc:spChg>
        <pc:spChg chg="del">
          <ac:chgData name="TAN Mei Yi [Harrisdale Senior High School]" userId="f9f029c9-d743-4d60-9f2c-e74bdec1ab07" providerId="ADAL" clId="{C0CECA41-5237-4FB9-B836-D4036E8A87AF}" dt="2022-09-12T04:29:39.872" v="35" actId="478"/>
          <ac:spMkLst>
            <pc:docMk/>
            <pc:sldMk cId="827979568" sldId="325"/>
            <ac:spMk id="3" creationId="{00000000-0000-0000-0000-000000000000}"/>
          </ac:spMkLst>
        </pc:spChg>
        <pc:spChg chg="del">
          <ac:chgData name="TAN Mei Yi [Harrisdale Senior High School]" userId="f9f029c9-d743-4d60-9f2c-e74bdec1ab07" providerId="ADAL" clId="{C0CECA41-5237-4FB9-B836-D4036E8A87AF}" dt="2022-09-12T04:29:31.522" v="32" actId="478"/>
          <ac:spMkLst>
            <pc:docMk/>
            <pc:sldMk cId="827979568" sldId="325"/>
            <ac:spMk id="4" creationId="{04543E1F-406C-FB68-6C51-B894C0D70A75}"/>
          </ac:spMkLst>
        </pc:spChg>
        <pc:spChg chg="del">
          <ac:chgData name="TAN Mei Yi [Harrisdale Senior High School]" userId="f9f029c9-d743-4d60-9f2c-e74bdec1ab07" providerId="ADAL" clId="{C0CECA41-5237-4FB9-B836-D4036E8A87AF}" dt="2022-09-12T04:29:31.522" v="32" actId="478"/>
          <ac:spMkLst>
            <pc:docMk/>
            <pc:sldMk cId="827979568" sldId="325"/>
            <ac:spMk id="6" creationId="{98F6AA3D-3669-BE71-90F9-C054BBD117F0}"/>
          </ac:spMkLst>
        </pc:spChg>
        <pc:spChg chg="add del mod">
          <ac:chgData name="TAN Mei Yi [Harrisdale Senior High School]" userId="f9f029c9-d743-4d60-9f2c-e74bdec1ab07" providerId="ADAL" clId="{C0CECA41-5237-4FB9-B836-D4036E8A87AF}" dt="2022-09-12T04:29:43.570" v="36" actId="478"/>
          <ac:spMkLst>
            <pc:docMk/>
            <pc:sldMk cId="827979568" sldId="325"/>
            <ac:spMk id="7" creationId="{668FA813-DA30-7077-C4AA-304892BF9DAD}"/>
          </ac:spMkLst>
        </pc:spChg>
        <pc:spChg chg="mod">
          <ac:chgData name="TAN Mei Yi [Harrisdale Senior High School]" userId="f9f029c9-d743-4d60-9f2c-e74bdec1ab07" providerId="ADAL" clId="{C0CECA41-5237-4FB9-B836-D4036E8A87AF}" dt="2022-09-12T04:33:53.841" v="212" actId="14100"/>
          <ac:spMkLst>
            <pc:docMk/>
            <pc:sldMk cId="827979568" sldId="325"/>
            <ac:spMk id="8" creationId="{72FD72F0-D346-4484-930F-8042CBD15A4A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35:14.438" v="251" actId="1076"/>
          <ac:spMkLst>
            <pc:docMk/>
            <pc:sldMk cId="827979568" sldId="325"/>
            <ac:spMk id="9" creationId="{B39938AA-CE2B-926D-4D52-F9E808AE62DE}"/>
          </ac:spMkLst>
        </pc:spChg>
        <pc:spChg chg="mod">
          <ac:chgData name="TAN Mei Yi [Harrisdale Senior High School]" userId="f9f029c9-d743-4d60-9f2c-e74bdec1ab07" providerId="ADAL" clId="{C0CECA41-5237-4FB9-B836-D4036E8A87AF}" dt="2022-09-12T04:35:14.438" v="251" actId="1076"/>
          <ac:spMkLst>
            <pc:docMk/>
            <pc:sldMk cId="827979568" sldId="325"/>
            <ac:spMk id="10" creationId="{CCC0328F-65C5-8DF5-75C4-96087A5D604A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35:14.438" v="251" actId="1076"/>
          <ac:spMkLst>
            <pc:docMk/>
            <pc:sldMk cId="827979568" sldId="325"/>
            <ac:spMk id="11" creationId="{3F3094BE-246E-51EE-83B2-D93E32D63426}"/>
          </ac:spMkLst>
        </pc:spChg>
        <pc:spChg chg="del">
          <ac:chgData name="TAN Mei Yi [Harrisdale Senior High School]" userId="f9f029c9-d743-4d60-9f2c-e74bdec1ab07" providerId="ADAL" clId="{C0CECA41-5237-4FB9-B836-D4036E8A87AF}" dt="2022-09-12T04:29:31.522" v="32" actId="478"/>
          <ac:spMkLst>
            <pc:docMk/>
            <pc:sldMk cId="827979568" sldId="325"/>
            <ac:spMk id="12" creationId="{A39513FD-7823-D8D0-F1FB-9211B1CCAF93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35:14.438" v="251" actId="1076"/>
          <ac:spMkLst>
            <pc:docMk/>
            <pc:sldMk cId="827979568" sldId="325"/>
            <ac:spMk id="13" creationId="{958A7186-0C5E-7375-2A20-EBF886432F4D}"/>
          </ac:spMkLst>
        </pc:spChg>
        <pc:spChg chg="del">
          <ac:chgData name="TAN Mei Yi [Harrisdale Senior High School]" userId="f9f029c9-d743-4d60-9f2c-e74bdec1ab07" providerId="ADAL" clId="{C0CECA41-5237-4FB9-B836-D4036E8A87AF}" dt="2022-09-12T04:29:31.522" v="32" actId="478"/>
          <ac:spMkLst>
            <pc:docMk/>
            <pc:sldMk cId="827979568" sldId="325"/>
            <ac:spMk id="14" creationId="{1AE1405B-C5D0-84F2-F1B0-224C88BBB0DC}"/>
          </ac:spMkLst>
        </pc:spChg>
        <pc:spChg chg="del">
          <ac:chgData name="TAN Mei Yi [Harrisdale Senior High School]" userId="f9f029c9-d743-4d60-9f2c-e74bdec1ab07" providerId="ADAL" clId="{C0CECA41-5237-4FB9-B836-D4036E8A87AF}" dt="2022-09-12T04:29:00.258" v="31" actId="478"/>
          <ac:spMkLst>
            <pc:docMk/>
            <pc:sldMk cId="827979568" sldId="325"/>
            <ac:spMk id="15" creationId="{C4E6353E-ADD6-2DD4-3E6B-BB5005BD0662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35:20.234" v="253" actId="1076"/>
          <ac:spMkLst>
            <pc:docMk/>
            <pc:sldMk cId="827979568" sldId="325"/>
            <ac:spMk id="16" creationId="{E139BB3E-618D-2EFF-936F-060E1D74688E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35:16.774" v="252" actId="1076"/>
          <ac:spMkLst>
            <pc:docMk/>
            <pc:sldMk cId="827979568" sldId="325"/>
            <ac:spMk id="17" creationId="{A1363FE9-69FC-325E-4742-D4F2E20665B7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35:47.491" v="276" actId="20577"/>
          <ac:spMkLst>
            <pc:docMk/>
            <pc:sldMk cId="827979568" sldId="325"/>
            <ac:spMk id="18" creationId="{EB1544F7-6224-0167-9455-990D7DE6DBB4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36:36.015" v="312" actId="20577"/>
          <ac:spMkLst>
            <pc:docMk/>
            <pc:sldMk cId="827979568" sldId="325"/>
            <ac:spMk id="19" creationId="{08DB3C84-E2A1-DAD2-7A76-933A97ACD609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36:43.133" v="315" actId="14100"/>
          <ac:spMkLst>
            <pc:docMk/>
            <pc:sldMk cId="827979568" sldId="325"/>
            <ac:spMk id="20" creationId="{84A423CD-770B-24E6-26B4-45BF4C6F2ADD}"/>
          </ac:spMkLst>
        </pc:spChg>
        <pc:spChg chg="del">
          <ac:chgData name="TAN Mei Yi [Harrisdale Senior High School]" userId="f9f029c9-d743-4d60-9f2c-e74bdec1ab07" providerId="ADAL" clId="{C0CECA41-5237-4FB9-B836-D4036E8A87AF}" dt="2022-09-12T04:29:00.258" v="31" actId="478"/>
          <ac:spMkLst>
            <pc:docMk/>
            <pc:sldMk cId="827979568" sldId="325"/>
            <ac:spMk id="21" creationId="{357581C2-14AF-11E8-1A6D-2960CF655F1E}"/>
          </ac:spMkLst>
        </pc:spChg>
        <pc:spChg chg="del">
          <ac:chgData name="TAN Mei Yi [Harrisdale Senior High School]" userId="f9f029c9-d743-4d60-9f2c-e74bdec1ab07" providerId="ADAL" clId="{C0CECA41-5237-4FB9-B836-D4036E8A87AF}" dt="2022-09-12T04:29:00.258" v="31" actId="478"/>
          <ac:spMkLst>
            <pc:docMk/>
            <pc:sldMk cId="827979568" sldId="325"/>
            <ac:spMk id="22" creationId="{DA11213E-05C0-F042-62A4-F41B6C58C61D}"/>
          </ac:spMkLst>
        </pc:spChg>
      </pc:sldChg>
      <pc:sldChg chg="del">
        <pc:chgData name="TAN Mei Yi [Harrisdale Senior High School]" userId="f9f029c9-d743-4d60-9f2c-e74bdec1ab07" providerId="ADAL" clId="{C0CECA41-5237-4FB9-B836-D4036E8A87AF}" dt="2022-09-12T04:45:35.141" v="710" actId="47"/>
        <pc:sldMkLst>
          <pc:docMk/>
          <pc:sldMk cId="269268459" sldId="338"/>
        </pc:sldMkLst>
      </pc:sldChg>
      <pc:sldChg chg="del ord">
        <pc:chgData name="TAN Mei Yi [Harrisdale Senior High School]" userId="f9f029c9-d743-4d60-9f2c-e74bdec1ab07" providerId="ADAL" clId="{C0CECA41-5237-4FB9-B836-D4036E8A87AF}" dt="2022-09-12T04:45:35.384" v="711" actId="47"/>
        <pc:sldMkLst>
          <pc:docMk/>
          <pc:sldMk cId="1497268704" sldId="339"/>
        </pc:sldMkLst>
      </pc:sldChg>
      <pc:sldChg chg="del">
        <pc:chgData name="TAN Mei Yi [Harrisdale Senior High School]" userId="f9f029c9-d743-4d60-9f2c-e74bdec1ab07" providerId="ADAL" clId="{C0CECA41-5237-4FB9-B836-D4036E8A87AF}" dt="2022-09-12T04:45:36.245" v="712" actId="47"/>
        <pc:sldMkLst>
          <pc:docMk/>
          <pc:sldMk cId="301372375" sldId="340"/>
        </pc:sldMkLst>
      </pc:sldChg>
      <pc:sldChg chg="addSp delSp modSp mod delAnim modAnim">
        <pc:chgData name="TAN Mei Yi [Harrisdale Senior High School]" userId="f9f029c9-d743-4d60-9f2c-e74bdec1ab07" providerId="ADAL" clId="{C0CECA41-5237-4FB9-B836-D4036E8A87AF}" dt="2022-09-12T04:53:41.191" v="1118" actId="20577"/>
        <pc:sldMkLst>
          <pc:docMk/>
          <pc:sldMk cId="3782220682" sldId="341"/>
        </pc:sldMkLst>
        <pc:spChg chg="del mod">
          <ac:chgData name="TAN Mei Yi [Harrisdale Senior High School]" userId="f9f029c9-d743-4d60-9f2c-e74bdec1ab07" providerId="ADAL" clId="{C0CECA41-5237-4FB9-B836-D4036E8A87AF}" dt="2022-09-12T04:48:39.264" v="893" actId="478"/>
          <ac:spMkLst>
            <pc:docMk/>
            <pc:sldMk cId="3782220682" sldId="341"/>
            <ac:spMk id="2" creationId="{312AFADA-8D13-E50D-8BA0-65D041B3358F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49:07.285" v="914" actId="20577"/>
          <ac:spMkLst>
            <pc:docMk/>
            <pc:sldMk cId="3782220682" sldId="341"/>
            <ac:spMk id="3" creationId="{CE0E1679-E5EE-C9E5-B601-1B9B20C7242C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49:29.046" v="932" actId="1076"/>
          <ac:spMkLst>
            <pc:docMk/>
            <pc:sldMk cId="3782220682" sldId="341"/>
            <ac:spMk id="4" creationId="{A58809A2-3D8A-4D40-8460-A2EF3203EDE1}"/>
          </ac:spMkLst>
        </pc:spChg>
        <pc:spChg chg="del mod">
          <ac:chgData name="TAN Mei Yi [Harrisdale Senior High School]" userId="f9f029c9-d743-4d60-9f2c-e74bdec1ab07" providerId="ADAL" clId="{C0CECA41-5237-4FB9-B836-D4036E8A87AF}" dt="2022-09-12T04:48:39.264" v="893" actId="478"/>
          <ac:spMkLst>
            <pc:docMk/>
            <pc:sldMk cId="3782220682" sldId="341"/>
            <ac:spMk id="5" creationId="{0923DF3A-DA6E-6C16-C0EE-C9A2520C74D0}"/>
          </ac:spMkLst>
        </pc:spChg>
        <pc:spChg chg="mod">
          <ac:chgData name="TAN Mei Yi [Harrisdale Senior High School]" userId="f9f029c9-d743-4d60-9f2c-e74bdec1ab07" providerId="ADAL" clId="{C0CECA41-5237-4FB9-B836-D4036E8A87AF}" dt="2022-09-12T04:49:04.927" v="912" actId="20577"/>
          <ac:spMkLst>
            <pc:docMk/>
            <pc:sldMk cId="3782220682" sldId="341"/>
            <ac:spMk id="6" creationId="{DDE184B7-F2FC-F60D-5B86-3D11AA05D0BC}"/>
          </ac:spMkLst>
        </pc:spChg>
        <pc:spChg chg="del mod">
          <ac:chgData name="TAN Mei Yi [Harrisdale Senior High School]" userId="f9f029c9-d743-4d60-9f2c-e74bdec1ab07" providerId="ADAL" clId="{C0CECA41-5237-4FB9-B836-D4036E8A87AF}" dt="2022-09-12T04:48:39.264" v="893" actId="478"/>
          <ac:spMkLst>
            <pc:docMk/>
            <pc:sldMk cId="3782220682" sldId="341"/>
            <ac:spMk id="7" creationId="{1076F2DC-3CA4-070A-9236-5681212A2ACD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49:41.763" v="940" actId="1076"/>
          <ac:spMkLst>
            <pc:docMk/>
            <pc:sldMk cId="3782220682" sldId="341"/>
            <ac:spMk id="9" creationId="{D2A567EF-65F9-3D03-5DA6-F4B5EBC8F129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49:53.991" v="944" actId="1076"/>
          <ac:spMkLst>
            <pc:docMk/>
            <pc:sldMk cId="3782220682" sldId="341"/>
            <ac:spMk id="10" creationId="{E7756D68-976D-E072-B4D8-EDEC7645FA1D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50:56.146" v="955" actId="1582"/>
          <ac:spMkLst>
            <pc:docMk/>
            <pc:sldMk cId="3782220682" sldId="341"/>
            <ac:spMk id="11" creationId="{80A841F3-491E-10FC-385A-7274FCC28FC5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51:11.449" v="978" actId="1076"/>
          <ac:spMkLst>
            <pc:docMk/>
            <pc:sldMk cId="3782220682" sldId="341"/>
            <ac:spMk id="12" creationId="{8511C8A1-BA6B-749C-C5E5-A88E3C42757C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51:40.876" v="1002" actId="1076"/>
          <ac:spMkLst>
            <pc:docMk/>
            <pc:sldMk cId="3782220682" sldId="341"/>
            <ac:spMk id="13" creationId="{045A422E-03D7-8261-6DC9-91A5A84FF48C}"/>
          </ac:spMkLst>
        </pc:spChg>
        <pc:spChg chg="mod">
          <ac:chgData name="TAN Mei Yi [Harrisdale Senior High School]" userId="f9f029c9-d743-4d60-9f2c-e74bdec1ab07" providerId="ADAL" clId="{C0CECA41-5237-4FB9-B836-D4036E8A87AF}" dt="2022-09-12T04:47:39.222" v="850" actId="20577"/>
          <ac:spMkLst>
            <pc:docMk/>
            <pc:sldMk cId="3782220682" sldId="341"/>
            <ac:spMk id="14" creationId="{1AE1405B-C5D0-84F2-F1B0-224C88BBB0DC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51:53.108" v="1012" actId="14100"/>
          <ac:spMkLst>
            <pc:docMk/>
            <pc:sldMk cId="3782220682" sldId="341"/>
            <ac:spMk id="15" creationId="{556B9DA5-ED8F-B1B5-5C8D-01766C0C5823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52:55.258" v="1080" actId="20577"/>
          <ac:spMkLst>
            <pc:docMk/>
            <pc:sldMk cId="3782220682" sldId="341"/>
            <ac:spMk id="16" creationId="{97FA547B-55E2-823F-FBBD-CB7E5E933F71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52:27.945" v="1054" actId="20577"/>
          <ac:spMkLst>
            <pc:docMk/>
            <pc:sldMk cId="3782220682" sldId="341"/>
            <ac:spMk id="17" creationId="{8D6BCA5F-B810-BD30-C2BD-B3E944B3C3B8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52:51.718" v="1076" actId="1076"/>
          <ac:spMkLst>
            <pc:docMk/>
            <pc:sldMk cId="3782220682" sldId="341"/>
            <ac:spMk id="18" creationId="{EDE45DDC-6346-3C03-2B40-2AA89826C5D0}"/>
          </ac:spMkLst>
        </pc:spChg>
        <pc:spChg chg="mod">
          <ac:chgData name="TAN Mei Yi [Harrisdale Senior High School]" userId="f9f029c9-d743-4d60-9f2c-e74bdec1ab07" providerId="ADAL" clId="{C0CECA41-5237-4FB9-B836-D4036E8A87AF}" dt="2022-09-12T04:48:35.654" v="892" actId="1076"/>
          <ac:spMkLst>
            <pc:docMk/>
            <pc:sldMk cId="3782220682" sldId="341"/>
            <ac:spMk id="19" creationId="{DE3D3F14-D87F-76F5-F79D-918682C78690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53:07.091" v="1094" actId="1076"/>
          <ac:spMkLst>
            <pc:docMk/>
            <pc:sldMk cId="3782220682" sldId="341"/>
            <ac:spMk id="20" creationId="{4C4B214C-E2DD-F1DD-4774-2A9A3E560170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53:28.917" v="1098" actId="1076"/>
          <ac:spMkLst>
            <pc:docMk/>
            <pc:sldMk cId="3782220682" sldId="341"/>
            <ac:spMk id="21" creationId="{A2099CB7-9D85-DE87-42B4-A0DF5E9AA470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53:41.191" v="1118" actId="20577"/>
          <ac:spMkLst>
            <pc:docMk/>
            <pc:sldMk cId="3782220682" sldId="341"/>
            <ac:spMk id="22" creationId="{E241F9EB-467E-09CB-00BC-01E87BDEF488}"/>
          </ac:spMkLst>
        </pc:spChg>
      </pc:sldChg>
      <pc:sldChg chg="del">
        <pc:chgData name="TAN Mei Yi [Harrisdale Senior High School]" userId="f9f029c9-d743-4d60-9f2c-e74bdec1ab07" providerId="ADAL" clId="{C0CECA41-5237-4FB9-B836-D4036E8A87AF}" dt="2022-09-12T04:54:42.171" v="1120" actId="47"/>
        <pc:sldMkLst>
          <pc:docMk/>
          <pc:sldMk cId="4128002484" sldId="342"/>
        </pc:sldMkLst>
      </pc:sldChg>
      <pc:sldChg chg="del">
        <pc:chgData name="TAN Mei Yi [Harrisdale Senior High School]" userId="f9f029c9-d743-4d60-9f2c-e74bdec1ab07" providerId="ADAL" clId="{C0CECA41-5237-4FB9-B836-D4036E8A87AF}" dt="2022-09-12T04:54:42.171" v="1120" actId="47"/>
        <pc:sldMkLst>
          <pc:docMk/>
          <pc:sldMk cId="120926458" sldId="343"/>
        </pc:sldMkLst>
      </pc:sldChg>
      <pc:sldChg chg="del">
        <pc:chgData name="TAN Mei Yi [Harrisdale Senior High School]" userId="f9f029c9-d743-4d60-9f2c-e74bdec1ab07" providerId="ADAL" clId="{C0CECA41-5237-4FB9-B836-D4036E8A87AF}" dt="2022-09-12T04:54:42.171" v="1120" actId="47"/>
        <pc:sldMkLst>
          <pc:docMk/>
          <pc:sldMk cId="2387265246" sldId="344"/>
        </pc:sldMkLst>
      </pc:sldChg>
      <pc:sldChg chg="del">
        <pc:chgData name="TAN Mei Yi [Harrisdale Senior High School]" userId="f9f029c9-d743-4d60-9f2c-e74bdec1ab07" providerId="ADAL" clId="{C0CECA41-5237-4FB9-B836-D4036E8A87AF}" dt="2022-09-12T04:54:42.171" v="1120" actId="47"/>
        <pc:sldMkLst>
          <pc:docMk/>
          <pc:sldMk cId="1699729218" sldId="345"/>
        </pc:sldMkLst>
      </pc:sldChg>
      <pc:sldChg chg="addSp delSp modSp add mod addAnim delAnim modAnim">
        <pc:chgData name="TAN Mei Yi [Harrisdale Senior High School]" userId="f9f029c9-d743-4d60-9f2c-e74bdec1ab07" providerId="ADAL" clId="{C0CECA41-5237-4FB9-B836-D4036E8A87AF}" dt="2022-09-12T04:45:06.220" v="709" actId="1076"/>
        <pc:sldMkLst>
          <pc:docMk/>
          <pc:sldMk cId="3129339622" sldId="346"/>
        </pc:sldMkLst>
        <pc:spChg chg="add del mod">
          <ac:chgData name="TAN Mei Yi [Harrisdale Senior High School]" userId="f9f029c9-d743-4d60-9f2c-e74bdec1ab07" providerId="ADAL" clId="{C0CECA41-5237-4FB9-B836-D4036E8A87AF}" dt="2022-09-12T04:44:25.899" v="696" actId="20577"/>
          <ac:spMkLst>
            <pc:docMk/>
            <pc:sldMk cId="3129339622" sldId="346"/>
            <ac:spMk id="2" creationId="{29B548F3-A71E-010F-422D-ED232236E04F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44:41.322" v="698" actId="1076"/>
          <ac:spMkLst>
            <pc:docMk/>
            <pc:sldMk cId="3129339622" sldId="346"/>
            <ac:spMk id="3" creationId="{706B339C-83B2-9DFD-2701-C986A914CAEC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44:41.322" v="698" actId="1076"/>
          <ac:spMkLst>
            <pc:docMk/>
            <pc:sldMk cId="3129339622" sldId="346"/>
            <ac:spMk id="4" creationId="{24B61DFF-ECB0-74AE-9E58-8021FD180CB0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44:41.322" v="698" actId="1076"/>
          <ac:spMkLst>
            <pc:docMk/>
            <pc:sldMk cId="3129339622" sldId="346"/>
            <ac:spMk id="5" creationId="{9001E374-337F-768D-179D-AD23389CFD7E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44:29.715" v="697" actId="1076"/>
          <ac:spMkLst>
            <pc:docMk/>
            <pc:sldMk cId="3129339622" sldId="346"/>
            <ac:spMk id="6" creationId="{BA2CADFA-BAD5-4E9C-EB30-3848FAD06E76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45:06.220" v="709" actId="1076"/>
          <ac:spMkLst>
            <pc:docMk/>
            <pc:sldMk cId="3129339622" sldId="346"/>
            <ac:spMk id="7" creationId="{AFA189F1-A8D5-24E2-6F75-1263D8BDFF20}"/>
          </ac:spMkLst>
        </pc:spChg>
        <pc:spChg chg="mod">
          <ac:chgData name="TAN Mei Yi [Harrisdale Senior High School]" userId="f9f029c9-d743-4d60-9f2c-e74bdec1ab07" providerId="ADAL" clId="{C0CECA41-5237-4FB9-B836-D4036E8A87AF}" dt="2022-09-12T04:37:23.317" v="330" actId="20577"/>
          <ac:spMkLst>
            <pc:docMk/>
            <pc:sldMk cId="3129339622" sldId="346"/>
            <ac:spMk id="8" creationId="{72FD72F0-D346-4484-930F-8042CBD15A4A}"/>
          </ac:spMkLst>
        </pc:spChg>
        <pc:spChg chg="add del">
          <ac:chgData name="TAN Mei Yi [Harrisdale Senior High School]" userId="f9f029c9-d743-4d60-9f2c-e74bdec1ab07" providerId="ADAL" clId="{C0CECA41-5237-4FB9-B836-D4036E8A87AF}" dt="2022-09-12T04:40:33.409" v="430" actId="478"/>
          <ac:spMkLst>
            <pc:docMk/>
            <pc:sldMk cId="3129339622" sldId="346"/>
            <ac:spMk id="9" creationId="{B39938AA-CE2B-926D-4D52-F9E808AE62DE}"/>
          </ac:spMkLst>
        </pc:spChg>
        <pc:spChg chg="del">
          <ac:chgData name="TAN Mei Yi [Harrisdale Senior High School]" userId="f9f029c9-d743-4d60-9f2c-e74bdec1ab07" providerId="ADAL" clId="{C0CECA41-5237-4FB9-B836-D4036E8A87AF}" dt="2022-09-12T04:40:33.409" v="430" actId="478"/>
          <ac:spMkLst>
            <pc:docMk/>
            <pc:sldMk cId="3129339622" sldId="346"/>
            <ac:spMk id="10" creationId="{CCC0328F-65C5-8DF5-75C4-96087A5D604A}"/>
          </ac:spMkLst>
        </pc:spChg>
        <pc:spChg chg="add del">
          <ac:chgData name="TAN Mei Yi [Harrisdale Senior High School]" userId="f9f029c9-d743-4d60-9f2c-e74bdec1ab07" providerId="ADAL" clId="{C0CECA41-5237-4FB9-B836-D4036E8A87AF}" dt="2022-09-12T04:40:35.934" v="431" actId="478"/>
          <ac:spMkLst>
            <pc:docMk/>
            <pc:sldMk cId="3129339622" sldId="346"/>
            <ac:spMk id="11" creationId="{3F3094BE-246E-51EE-83B2-D93E32D63426}"/>
          </ac:spMkLst>
        </pc:spChg>
        <pc:spChg chg="add del">
          <ac:chgData name="TAN Mei Yi [Harrisdale Senior High School]" userId="f9f029c9-d743-4d60-9f2c-e74bdec1ab07" providerId="ADAL" clId="{C0CECA41-5237-4FB9-B836-D4036E8A87AF}" dt="2022-09-12T04:40:35.934" v="431" actId="478"/>
          <ac:spMkLst>
            <pc:docMk/>
            <pc:sldMk cId="3129339622" sldId="346"/>
            <ac:spMk id="13" creationId="{958A7186-0C5E-7375-2A20-EBF886432F4D}"/>
          </ac:spMkLst>
        </pc:spChg>
        <pc:spChg chg="mod">
          <ac:chgData name="TAN Mei Yi [Harrisdale Senior High School]" userId="f9f029c9-d743-4d60-9f2c-e74bdec1ab07" providerId="ADAL" clId="{C0CECA41-5237-4FB9-B836-D4036E8A87AF}" dt="2022-09-12T04:44:41.322" v="698" actId="1076"/>
          <ac:spMkLst>
            <pc:docMk/>
            <pc:sldMk cId="3129339622" sldId="346"/>
            <ac:spMk id="16" creationId="{E139BB3E-618D-2EFF-936F-060E1D74688E}"/>
          </ac:spMkLst>
        </pc:spChg>
        <pc:spChg chg="del mod">
          <ac:chgData name="TAN Mei Yi [Harrisdale Senior High School]" userId="f9f029c9-d743-4d60-9f2c-e74bdec1ab07" providerId="ADAL" clId="{C0CECA41-5237-4FB9-B836-D4036E8A87AF}" dt="2022-09-12T04:41:11.979" v="465" actId="478"/>
          <ac:spMkLst>
            <pc:docMk/>
            <pc:sldMk cId="3129339622" sldId="346"/>
            <ac:spMk id="17" creationId="{A1363FE9-69FC-325E-4742-D4F2E20665B7}"/>
          </ac:spMkLst>
        </pc:spChg>
        <pc:spChg chg="mod">
          <ac:chgData name="TAN Mei Yi [Harrisdale Senior High School]" userId="f9f029c9-d743-4d60-9f2c-e74bdec1ab07" providerId="ADAL" clId="{C0CECA41-5237-4FB9-B836-D4036E8A87AF}" dt="2022-09-12T04:44:41.322" v="698" actId="1076"/>
          <ac:spMkLst>
            <pc:docMk/>
            <pc:sldMk cId="3129339622" sldId="346"/>
            <ac:spMk id="18" creationId="{EB1544F7-6224-0167-9455-990D7DE6DBB4}"/>
          </ac:spMkLst>
        </pc:spChg>
        <pc:spChg chg="del">
          <ac:chgData name="TAN Mei Yi [Harrisdale Senior High School]" userId="f9f029c9-d743-4d60-9f2c-e74bdec1ab07" providerId="ADAL" clId="{C0CECA41-5237-4FB9-B836-D4036E8A87AF}" dt="2022-09-12T04:42:40.639" v="549" actId="478"/>
          <ac:spMkLst>
            <pc:docMk/>
            <pc:sldMk cId="3129339622" sldId="346"/>
            <ac:spMk id="19" creationId="{08DB3C84-E2A1-DAD2-7A76-933A97ACD609}"/>
          </ac:spMkLst>
        </pc:spChg>
        <pc:spChg chg="del">
          <ac:chgData name="TAN Mei Yi [Harrisdale Senior High School]" userId="f9f029c9-d743-4d60-9f2c-e74bdec1ab07" providerId="ADAL" clId="{C0CECA41-5237-4FB9-B836-D4036E8A87AF}" dt="2022-09-12T04:42:40.639" v="549" actId="478"/>
          <ac:spMkLst>
            <pc:docMk/>
            <pc:sldMk cId="3129339622" sldId="346"/>
            <ac:spMk id="20" creationId="{84A423CD-770B-24E6-26B4-45BF4C6F2ADD}"/>
          </ac:spMkLst>
        </pc:spChg>
      </pc:sldChg>
      <pc:sldChg chg="addSp delSp modSp add mod delAnim modAnim">
        <pc:chgData name="TAN Mei Yi [Harrisdale Senior High School]" userId="f9f029c9-d743-4d60-9f2c-e74bdec1ab07" providerId="ADAL" clId="{C0CECA41-5237-4FB9-B836-D4036E8A87AF}" dt="2022-09-12T04:59:20.443" v="1349" actId="14100"/>
        <pc:sldMkLst>
          <pc:docMk/>
          <pc:sldMk cId="2588139462" sldId="347"/>
        </pc:sldMkLst>
        <pc:spChg chg="mod">
          <ac:chgData name="TAN Mei Yi [Harrisdale Senior High School]" userId="f9f029c9-d743-4d60-9f2c-e74bdec1ab07" providerId="ADAL" clId="{C0CECA41-5237-4FB9-B836-D4036E8A87AF}" dt="2022-09-12T04:56:18.223" v="1183" actId="20577"/>
          <ac:spMkLst>
            <pc:docMk/>
            <pc:sldMk cId="2588139462" sldId="347"/>
            <ac:spMk id="2" creationId="{29B548F3-A71E-010F-422D-ED232236E04F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57:59.403" v="1282" actId="1076"/>
          <ac:spMkLst>
            <pc:docMk/>
            <pc:sldMk cId="2588139462" sldId="347"/>
            <ac:spMk id="3" creationId="{397A7D50-B527-E102-E061-C1C8E1E202EF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58:15.109" v="1300" actId="1076"/>
          <ac:spMkLst>
            <pc:docMk/>
            <pc:sldMk cId="2588139462" sldId="347"/>
            <ac:spMk id="4" creationId="{6F26ADA7-6FC7-38F8-08D5-949943C15270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58:32.871" v="1318" actId="1076"/>
          <ac:spMkLst>
            <pc:docMk/>
            <pc:sldMk cId="2588139462" sldId="347"/>
            <ac:spMk id="5" creationId="{85DA64E2-8B63-E2D5-1FB2-389211999B5B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59:10.365" v="1345" actId="14100"/>
          <ac:spMkLst>
            <pc:docMk/>
            <pc:sldMk cId="2588139462" sldId="347"/>
            <ac:spMk id="6" creationId="{500C39BA-6B48-1EFE-4477-14B8DA49CA74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4:59:20.443" v="1349" actId="14100"/>
          <ac:spMkLst>
            <pc:docMk/>
            <pc:sldMk cId="2588139462" sldId="347"/>
            <ac:spMk id="7" creationId="{259FE506-1C83-F33F-3229-C75F52FE75D6}"/>
          </ac:spMkLst>
        </pc:spChg>
        <pc:spChg chg="mod">
          <ac:chgData name="TAN Mei Yi [Harrisdale Senior High School]" userId="f9f029c9-d743-4d60-9f2c-e74bdec1ab07" providerId="ADAL" clId="{C0CECA41-5237-4FB9-B836-D4036E8A87AF}" dt="2022-09-12T04:54:51.375" v="1130" actId="20577"/>
          <ac:spMkLst>
            <pc:docMk/>
            <pc:sldMk cId="2588139462" sldId="347"/>
            <ac:spMk id="8" creationId="{72FD72F0-D346-4484-930F-8042CBD15A4A}"/>
          </ac:spMkLst>
        </pc:spChg>
        <pc:spChg chg="mod">
          <ac:chgData name="TAN Mei Yi [Harrisdale Senior High School]" userId="f9f029c9-d743-4d60-9f2c-e74bdec1ab07" providerId="ADAL" clId="{C0CECA41-5237-4FB9-B836-D4036E8A87AF}" dt="2022-09-12T04:57:17.676" v="1205" actId="2711"/>
          <ac:spMkLst>
            <pc:docMk/>
            <pc:sldMk cId="2588139462" sldId="347"/>
            <ac:spMk id="9" creationId="{B39938AA-CE2B-926D-4D52-F9E808AE62DE}"/>
          </ac:spMkLst>
        </pc:spChg>
        <pc:spChg chg="del mod">
          <ac:chgData name="TAN Mei Yi [Harrisdale Senior High School]" userId="f9f029c9-d743-4d60-9f2c-e74bdec1ab07" providerId="ADAL" clId="{C0CECA41-5237-4FB9-B836-D4036E8A87AF}" dt="2022-09-12T04:56:51.253" v="1186" actId="478"/>
          <ac:spMkLst>
            <pc:docMk/>
            <pc:sldMk cId="2588139462" sldId="347"/>
            <ac:spMk id="10" creationId="{CCC0328F-65C5-8DF5-75C4-96087A5D604A}"/>
          </ac:spMkLst>
        </pc:spChg>
        <pc:spChg chg="del mod">
          <ac:chgData name="TAN Mei Yi [Harrisdale Senior High School]" userId="f9f029c9-d743-4d60-9f2c-e74bdec1ab07" providerId="ADAL" clId="{C0CECA41-5237-4FB9-B836-D4036E8A87AF}" dt="2022-09-12T04:57:00.602" v="1192" actId="478"/>
          <ac:spMkLst>
            <pc:docMk/>
            <pc:sldMk cId="2588139462" sldId="347"/>
            <ac:spMk id="11" creationId="{3F3094BE-246E-51EE-83B2-D93E32D63426}"/>
          </ac:spMkLst>
        </pc:spChg>
        <pc:spChg chg="del mod">
          <ac:chgData name="TAN Mei Yi [Harrisdale Senior High School]" userId="f9f029c9-d743-4d60-9f2c-e74bdec1ab07" providerId="ADAL" clId="{C0CECA41-5237-4FB9-B836-D4036E8A87AF}" dt="2022-09-12T04:57:00.602" v="1192" actId="478"/>
          <ac:spMkLst>
            <pc:docMk/>
            <pc:sldMk cId="2588139462" sldId="347"/>
            <ac:spMk id="13" creationId="{958A7186-0C5E-7375-2A20-EBF886432F4D}"/>
          </ac:spMkLst>
        </pc:spChg>
        <pc:spChg chg="del mod">
          <ac:chgData name="TAN Mei Yi [Harrisdale Senior High School]" userId="f9f029c9-d743-4d60-9f2c-e74bdec1ab07" providerId="ADAL" clId="{C0CECA41-5237-4FB9-B836-D4036E8A87AF}" dt="2022-09-12T04:57:21.385" v="1206" actId="478"/>
          <ac:spMkLst>
            <pc:docMk/>
            <pc:sldMk cId="2588139462" sldId="347"/>
            <ac:spMk id="16" creationId="{E139BB3E-618D-2EFF-936F-060E1D74688E}"/>
          </ac:spMkLst>
        </pc:spChg>
        <pc:spChg chg="del">
          <ac:chgData name="TAN Mei Yi [Harrisdale Senior High School]" userId="f9f029c9-d743-4d60-9f2c-e74bdec1ab07" providerId="ADAL" clId="{C0CECA41-5237-4FB9-B836-D4036E8A87AF}" dt="2022-09-12T04:54:55.957" v="1131" actId="478"/>
          <ac:spMkLst>
            <pc:docMk/>
            <pc:sldMk cId="2588139462" sldId="347"/>
            <ac:spMk id="17" creationId="{A1363FE9-69FC-325E-4742-D4F2E20665B7}"/>
          </ac:spMkLst>
        </pc:spChg>
        <pc:spChg chg="del mod">
          <ac:chgData name="TAN Mei Yi [Harrisdale Senior High School]" userId="f9f029c9-d743-4d60-9f2c-e74bdec1ab07" providerId="ADAL" clId="{C0CECA41-5237-4FB9-B836-D4036E8A87AF}" dt="2022-09-12T04:57:21.385" v="1206" actId="478"/>
          <ac:spMkLst>
            <pc:docMk/>
            <pc:sldMk cId="2588139462" sldId="347"/>
            <ac:spMk id="18" creationId="{EB1544F7-6224-0167-9455-990D7DE6DBB4}"/>
          </ac:spMkLst>
        </pc:spChg>
        <pc:spChg chg="del mod">
          <ac:chgData name="TAN Mei Yi [Harrisdale Senior High School]" userId="f9f029c9-d743-4d60-9f2c-e74bdec1ab07" providerId="ADAL" clId="{C0CECA41-5237-4FB9-B836-D4036E8A87AF}" dt="2022-09-12T04:57:21.385" v="1206" actId="478"/>
          <ac:spMkLst>
            <pc:docMk/>
            <pc:sldMk cId="2588139462" sldId="347"/>
            <ac:spMk id="19" creationId="{08DB3C84-E2A1-DAD2-7A76-933A97ACD609}"/>
          </ac:spMkLst>
        </pc:spChg>
        <pc:spChg chg="mod">
          <ac:chgData name="TAN Mei Yi [Harrisdale Senior High School]" userId="f9f029c9-d743-4d60-9f2c-e74bdec1ab07" providerId="ADAL" clId="{C0CECA41-5237-4FB9-B836-D4036E8A87AF}" dt="2022-09-12T04:57:30.922" v="1216" actId="1076"/>
          <ac:spMkLst>
            <pc:docMk/>
            <pc:sldMk cId="2588139462" sldId="347"/>
            <ac:spMk id="20" creationId="{84A423CD-770B-24E6-26B4-45BF4C6F2ADD}"/>
          </ac:spMkLst>
        </pc:spChg>
      </pc:sldChg>
      <pc:sldChg chg="addSp delSp modSp add mod delAnim">
        <pc:chgData name="TAN Mei Yi [Harrisdale Senior High School]" userId="f9f029c9-d743-4d60-9f2c-e74bdec1ab07" providerId="ADAL" clId="{C0CECA41-5237-4FB9-B836-D4036E8A87AF}" dt="2022-09-12T05:09:51.418" v="1567" actId="478"/>
        <pc:sldMkLst>
          <pc:docMk/>
          <pc:sldMk cId="3873463892" sldId="348"/>
        </pc:sldMkLst>
        <pc:spChg chg="add del mod">
          <ac:chgData name="TAN Mei Yi [Harrisdale Senior High School]" userId="f9f029c9-d743-4d60-9f2c-e74bdec1ab07" providerId="ADAL" clId="{C0CECA41-5237-4FB9-B836-D4036E8A87AF}" dt="2022-09-12T05:06:59.748" v="1386" actId="20577"/>
          <ac:spMkLst>
            <pc:docMk/>
            <pc:sldMk cId="3873463892" sldId="348"/>
            <ac:spMk id="2" creationId="{29B548F3-A71E-010F-422D-ED232236E04F}"/>
          </ac:spMkLst>
        </pc:spChg>
        <pc:spChg chg="mod">
          <ac:chgData name="TAN Mei Yi [Harrisdale Senior High School]" userId="f9f029c9-d743-4d60-9f2c-e74bdec1ab07" providerId="ADAL" clId="{C0CECA41-5237-4FB9-B836-D4036E8A87AF}" dt="2022-09-12T05:08:47.831" v="1508" actId="1076"/>
          <ac:spMkLst>
            <pc:docMk/>
            <pc:sldMk cId="3873463892" sldId="348"/>
            <ac:spMk id="3" creationId="{397A7D50-B527-E102-E061-C1C8E1E202EF}"/>
          </ac:spMkLst>
        </pc:spChg>
        <pc:spChg chg="mod">
          <ac:chgData name="TAN Mei Yi [Harrisdale Senior High School]" userId="f9f029c9-d743-4d60-9f2c-e74bdec1ab07" providerId="ADAL" clId="{C0CECA41-5237-4FB9-B836-D4036E8A87AF}" dt="2022-09-12T05:09:00.586" v="1518" actId="1076"/>
          <ac:spMkLst>
            <pc:docMk/>
            <pc:sldMk cId="3873463892" sldId="348"/>
            <ac:spMk id="4" creationId="{6F26ADA7-6FC7-38F8-08D5-949943C15270}"/>
          </ac:spMkLst>
        </pc:spChg>
        <pc:spChg chg="mod">
          <ac:chgData name="TAN Mei Yi [Harrisdale Senior High School]" userId="f9f029c9-d743-4d60-9f2c-e74bdec1ab07" providerId="ADAL" clId="{C0CECA41-5237-4FB9-B836-D4036E8A87AF}" dt="2022-09-12T05:09:38.651" v="1564" actId="1076"/>
          <ac:spMkLst>
            <pc:docMk/>
            <pc:sldMk cId="3873463892" sldId="348"/>
            <ac:spMk id="5" creationId="{85DA64E2-8B63-E2D5-1FB2-389211999B5B}"/>
          </ac:spMkLst>
        </pc:spChg>
        <pc:spChg chg="mod">
          <ac:chgData name="TAN Mei Yi [Harrisdale Senior High School]" userId="f9f029c9-d743-4d60-9f2c-e74bdec1ab07" providerId="ADAL" clId="{C0CECA41-5237-4FB9-B836-D4036E8A87AF}" dt="2022-09-12T05:09:49.128" v="1566" actId="1076"/>
          <ac:spMkLst>
            <pc:docMk/>
            <pc:sldMk cId="3873463892" sldId="348"/>
            <ac:spMk id="6" creationId="{500C39BA-6B48-1EFE-4477-14B8DA49CA74}"/>
          </ac:spMkLst>
        </pc:spChg>
        <pc:spChg chg="del">
          <ac:chgData name="TAN Mei Yi [Harrisdale Senior High School]" userId="f9f029c9-d743-4d60-9f2c-e74bdec1ab07" providerId="ADAL" clId="{C0CECA41-5237-4FB9-B836-D4036E8A87AF}" dt="2022-09-12T05:09:51.418" v="1567" actId="478"/>
          <ac:spMkLst>
            <pc:docMk/>
            <pc:sldMk cId="3873463892" sldId="348"/>
            <ac:spMk id="7" creationId="{259FE506-1C83-F33F-3229-C75F52FE75D6}"/>
          </ac:spMkLst>
        </pc:spChg>
        <pc:spChg chg="mod">
          <ac:chgData name="TAN Mei Yi [Harrisdale Senior High School]" userId="f9f029c9-d743-4d60-9f2c-e74bdec1ab07" providerId="ADAL" clId="{C0CECA41-5237-4FB9-B836-D4036E8A87AF}" dt="2022-09-12T05:07:30.393" v="1427" actId="20577"/>
          <ac:spMkLst>
            <pc:docMk/>
            <pc:sldMk cId="3873463892" sldId="348"/>
            <ac:spMk id="9" creationId="{B39938AA-CE2B-926D-4D52-F9E808AE62DE}"/>
          </ac:spMkLst>
        </pc:spChg>
        <pc:spChg chg="mod">
          <ac:chgData name="TAN Mei Yi [Harrisdale Senior High School]" userId="f9f029c9-d743-4d60-9f2c-e74bdec1ab07" providerId="ADAL" clId="{C0CECA41-5237-4FB9-B836-D4036E8A87AF}" dt="2022-09-12T05:08:50.720" v="1509" actId="1076"/>
          <ac:spMkLst>
            <pc:docMk/>
            <pc:sldMk cId="3873463892" sldId="348"/>
            <ac:spMk id="20" creationId="{84A423CD-770B-24E6-26B4-45BF4C6F2ADD}"/>
          </ac:spMkLst>
        </pc:spChg>
      </pc:sldChg>
      <pc:sldChg chg="addSp delSp modSp add mod delAnim modAnim">
        <pc:chgData name="TAN Mei Yi [Harrisdale Senior High School]" userId="f9f029c9-d743-4d60-9f2c-e74bdec1ab07" providerId="ADAL" clId="{C0CECA41-5237-4FB9-B836-D4036E8A87AF}" dt="2022-09-12T05:14:52.099" v="1744" actId="1076"/>
        <pc:sldMkLst>
          <pc:docMk/>
          <pc:sldMk cId="4094448853" sldId="349"/>
        </pc:sldMkLst>
        <pc:spChg chg="add mod">
          <ac:chgData name="TAN Mei Yi [Harrisdale Senior High School]" userId="f9f029c9-d743-4d60-9f2c-e74bdec1ab07" providerId="ADAL" clId="{C0CECA41-5237-4FB9-B836-D4036E8A87AF}" dt="2022-09-12T05:14:17.218" v="1706" actId="1076"/>
          <ac:spMkLst>
            <pc:docMk/>
            <pc:sldMk cId="4094448853" sldId="349"/>
            <ac:spMk id="2" creationId="{29802A9A-9F81-D1C0-546E-31F5C42A66C7}"/>
          </ac:spMkLst>
        </pc:spChg>
        <pc:spChg chg="del">
          <ac:chgData name="TAN Mei Yi [Harrisdale Senior High School]" userId="f9f029c9-d743-4d60-9f2c-e74bdec1ab07" providerId="ADAL" clId="{C0CECA41-5237-4FB9-B836-D4036E8A87AF}" dt="2022-09-12T05:13:27.932" v="1652" actId="478"/>
          <ac:spMkLst>
            <pc:docMk/>
            <pc:sldMk cId="4094448853" sldId="349"/>
            <ac:spMk id="3" creationId="{CE0E1679-E5EE-C9E5-B601-1B9B20C7242C}"/>
          </ac:spMkLst>
        </pc:spChg>
        <pc:spChg chg="del">
          <ac:chgData name="TAN Mei Yi [Harrisdale Senior High School]" userId="f9f029c9-d743-4d60-9f2c-e74bdec1ab07" providerId="ADAL" clId="{C0CECA41-5237-4FB9-B836-D4036E8A87AF}" dt="2022-09-12T05:13:27.932" v="1652" actId="478"/>
          <ac:spMkLst>
            <pc:docMk/>
            <pc:sldMk cId="4094448853" sldId="349"/>
            <ac:spMk id="4" creationId="{A58809A2-3D8A-4D40-8460-A2EF3203EDE1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5:14:38.041" v="1722" actId="1076"/>
          <ac:spMkLst>
            <pc:docMk/>
            <pc:sldMk cId="4094448853" sldId="349"/>
            <ac:spMk id="5" creationId="{D01F9EDE-7A47-FD9D-0F7E-D21787070C91}"/>
          </ac:spMkLst>
        </pc:spChg>
        <pc:spChg chg="mod">
          <ac:chgData name="TAN Mei Yi [Harrisdale Senior High School]" userId="f9f029c9-d743-4d60-9f2c-e74bdec1ab07" providerId="ADAL" clId="{C0CECA41-5237-4FB9-B836-D4036E8A87AF}" dt="2022-09-12T05:13:22.116" v="1650" actId="1076"/>
          <ac:spMkLst>
            <pc:docMk/>
            <pc:sldMk cId="4094448853" sldId="349"/>
            <ac:spMk id="6" creationId="{DDE184B7-F2FC-F60D-5B86-3D11AA05D0BC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5:14:52.099" v="1744" actId="1076"/>
          <ac:spMkLst>
            <pc:docMk/>
            <pc:sldMk cId="4094448853" sldId="349"/>
            <ac:spMk id="7" creationId="{54FF0948-9414-55C7-609E-3F7E32EA8007}"/>
          </ac:spMkLst>
        </pc:spChg>
        <pc:spChg chg="mod">
          <ac:chgData name="TAN Mei Yi [Harrisdale Senior High School]" userId="f9f029c9-d743-4d60-9f2c-e74bdec1ab07" providerId="ADAL" clId="{C0CECA41-5237-4FB9-B836-D4036E8A87AF}" dt="2022-09-12T05:13:52.867" v="1683" actId="1076"/>
          <ac:spMkLst>
            <pc:docMk/>
            <pc:sldMk cId="4094448853" sldId="349"/>
            <ac:spMk id="9" creationId="{D2A567EF-65F9-3D03-5DA6-F4B5EBC8F129}"/>
          </ac:spMkLst>
        </pc:spChg>
        <pc:spChg chg="del">
          <ac:chgData name="TAN Mei Yi [Harrisdale Senior High School]" userId="f9f029c9-d743-4d60-9f2c-e74bdec1ab07" providerId="ADAL" clId="{C0CECA41-5237-4FB9-B836-D4036E8A87AF}" dt="2022-09-12T05:13:48.737" v="1682" actId="478"/>
          <ac:spMkLst>
            <pc:docMk/>
            <pc:sldMk cId="4094448853" sldId="349"/>
            <ac:spMk id="10" creationId="{E7756D68-976D-E072-B4D8-EDEC7645FA1D}"/>
          </ac:spMkLst>
        </pc:spChg>
        <pc:spChg chg="del">
          <ac:chgData name="TAN Mei Yi [Harrisdale Senior High School]" userId="f9f029c9-d743-4d60-9f2c-e74bdec1ab07" providerId="ADAL" clId="{C0CECA41-5237-4FB9-B836-D4036E8A87AF}" dt="2022-09-12T05:13:25.677" v="1651" actId="478"/>
          <ac:spMkLst>
            <pc:docMk/>
            <pc:sldMk cId="4094448853" sldId="349"/>
            <ac:spMk id="11" creationId="{80A841F3-491E-10FC-385A-7274FCC28FC5}"/>
          </ac:spMkLst>
        </pc:spChg>
        <pc:spChg chg="del">
          <ac:chgData name="TAN Mei Yi [Harrisdale Senior High School]" userId="f9f029c9-d743-4d60-9f2c-e74bdec1ab07" providerId="ADAL" clId="{C0CECA41-5237-4FB9-B836-D4036E8A87AF}" dt="2022-09-12T05:10:43.827" v="1604" actId="478"/>
          <ac:spMkLst>
            <pc:docMk/>
            <pc:sldMk cId="4094448853" sldId="349"/>
            <ac:spMk id="12" creationId="{8511C8A1-BA6B-749C-C5E5-A88E3C42757C}"/>
          </ac:spMkLst>
        </pc:spChg>
        <pc:spChg chg="del">
          <ac:chgData name="TAN Mei Yi [Harrisdale Senior High School]" userId="f9f029c9-d743-4d60-9f2c-e74bdec1ab07" providerId="ADAL" clId="{C0CECA41-5237-4FB9-B836-D4036E8A87AF}" dt="2022-09-12T05:10:43.827" v="1604" actId="478"/>
          <ac:spMkLst>
            <pc:docMk/>
            <pc:sldMk cId="4094448853" sldId="349"/>
            <ac:spMk id="13" creationId="{045A422E-03D7-8261-6DC9-91A5A84FF48C}"/>
          </ac:spMkLst>
        </pc:spChg>
        <pc:spChg chg="mod">
          <ac:chgData name="TAN Mei Yi [Harrisdale Senior High School]" userId="f9f029c9-d743-4d60-9f2c-e74bdec1ab07" providerId="ADAL" clId="{C0CECA41-5237-4FB9-B836-D4036E8A87AF}" dt="2022-09-12T05:10:39.166" v="1603" actId="14100"/>
          <ac:spMkLst>
            <pc:docMk/>
            <pc:sldMk cId="4094448853" sldId="349"/>
            <ac:spMk id="14" creationId="{1AE1405B-C5D0-84F2-F1B0-224C88BBB0DC}"/>
          </ac:spMkLst>
        </pc:spChg>
        <pc:spChg chg="del">
          <ac:chgData name="TAN Mei Yi [Harrisdale Senior High School]" userId="f9f029c9-d743-4d60-9f2c-e74bdec1ab07" providerId="ADAL" clId="{C0CECA41-5237-4FB9-B836-D4036E8A87AF}" dt="2022-09-12T05:10:43.827" v="1604" actId="478"/>
          <ac:spMkLst>
            <pc:docMk/>
            <pc:sldMk cId="4094448853" sldId="349"/>
            <ac:spMk id="15" creationId="{556B9DA5-ED8F-B1B5-5C8D-01766C0C5823}"/>
          </ac:spMkLst>
        </pc:spChg>
        <pc:spChg chg="del">
          <ac:chgData name="TAN Mei Yi [Harrisdale Senior High School]" userId="f9f029c9-d743-4d60-9f2c-e74bdec1ab07" providerId="ADAL" clId="{C0CECA41-5237-4FB9-B836-D4036E8A87AF}" dt="2022-09-12T05:10:43.827" v="1604" actId="478"/>
          <ac:spMkLst>
            <pc:docMk/>
            <pc:sldMk cId="4094448853" sldId="349"/>
            <ac:spMk id="16" creationId="{97FA547B-55E2-823F-FBBD-CB7E5E933F71}"/>
          </ac:spMkLst>
        </pc:spChg>
        <pc:spChg chg="del">
          <ac:chgData name="TAN Mei Yi [Harrisdale Senior High School]" userId="f9f029c9-d743-4d60-9f2c-e74bdec1ab07" providerId="ADAL" clId="{C0CECA41-5237-4FB9-B836-D4036E8A87AF}" dt="2022-09-12T05:10:43.827" v="1604" actId="478"/>
          <ac:spMkLst>
            <pc:docMk/>
            <pc:sldMk cId="4094448853" sldId="349"/>
            <ac:spMk id="17" creationId="{8D6BCA5F-B810-BD30-C2BD-B3E944B3C3B8}"/>
          </ac:spMkLst>
        </pc:spChg>
        <pc:spChg chg="del">
          <ac:chgData name="TAN Mei Yi [Harrisdale Senior High School]" userId="f9f029c9-d743-4d60-9f2c-e74bdec1ab07" providerId="ADAL" clId="{C0CECA41-5237-4FB9-B836-D4036E8A87AF}" dt="2022-09-12T05:10:43.827" v="1604" actId="478"/>
          <ac:spMkLst>
            <pc:docMk/>
            <pc:sldMk cId="4094448853" sldId="349"/>
            <ac:spMk id="18" creationId="{EDE45DDC-6346-3C03-2B40-2AA89826C5D0}"/>
          </ac:spMkLst>
        </pc:spChg>
        <pc:spChg chg="mod">
          <ac:chgData name="TAN Mei Yi [Harrisdale Senior High School]" userId="f9f029c9-d743-4d60-9f2c-e74bdec1ab07" providerId="ADAL" clId="{C0CECA41-5237-4FB9-B836-D4036E8A87AF}" dt="2022-09-12T05:13:07.626" v="1628"/>
          <ac:spMkLst>
            <pc:docMk/>
            <pc:sldMk cId="4094448853" sldId="349"/>
            <ac:spMk id="19" creationId="{DE3D3F14-D87F-76F5-F79D-918682C78690}"/>
          </ac:spMkLst>
        </pc:spChg>
        <pc:spChg chg="del">
          <ac:chgData name="TAN Mei Yi [Harrisdale Senior High School]" userId="f9f029c9-d743-4d60-9f2c-e74bdec1ab07" providerId="ADAL" clId="{C0CECA41-5237-4FB9-B836-D4036E8A87AF}" dt="2022-09-12T05:10:43.827" v="1604" actId="478"/>
          <ac:spMkLst>
            <pc:docMk/>
            <pc:sldMk cId="4094448853" sldId="349"/>
            <ac:spMk id="20" creationId="{4C4B214C-E2DD-F1DD-4774-2A9A3E560170}"/>
          </ac:spMkLst>
        </pc:spChg>
        <pc:spChg chg="del">
          <ac:chgData name="TAN Mei Yi [Harrisdale Senior High School]" userId="f9f029c9-d743-4d60-9f2c-e74bdec1ab07" providerId="ADAL" clId="{C0CECA41-5237-4FB9-B836-D4036E8A87AF}" dt="2022-09-12T05:10:43.827" v="1604" actId="478"/>
          <ac:spMkLst>
            <pc:docMk/>
            <pc:sldMk cId="4094448853" sldId="349"/>
            <ac:spMk id="21" creationId="{A2099CB7-9D85-DE87-42B4-A0DF5E9AA470}"/>
          </ac:spMkLst>
        </pc:spChg>
        <pc:spChg chg="del">
          <ac:chgData name="TAN Mei Yi [Harrisdale Senior High School]" userId="f9f029c9-d743-4d60-9f2c-e74bdec1ab07" providerId="ADAL" clId="{C0CECA41-5237-4FB9-B836-D4036E8A87AF}" dt="2022-09-12T05:10:43.827" v="1604" actId="478"/>
          <ac:spMkLst>
            <pc:docMk/>
            <pc:sldMk cId="4094448853" sldId="349"/>
            <ac:spMk id="22" creationId="{E241F9EB-467E-09CB-00BC-01E87BDEF488}"/>
          </ac:spMkLst>
        </pc:spChg>
      </pc:sldChg>
      <pc:sldChg chg="addSp delSp modSp add mod delAnim modAnim">
        <pc:chgData name="TAN Mei Yi [Harrisdale Senior High School]" userId="f9f029c9-d743-4d60-9f2c-e74bdec1ab07" providerId="ADAL" clId="{C0CECA41-5237-4FB9-B836-D4036E8A87AF}" dt="2022-09-12T05:18:49.977" v="1946" actId="1076"/>
        <pc:sldMkLst>
          <pc:docMk/>
          <pc:sldMk cId="576243665" sldId="350"/>
        </pc:sldMkLst>
        <pc:spChg chg="del">
          <ac:chgData name="TAN Mei Yi [Harrisdale Senior High School]" userId="f9f029c9-d743-4d60-9f2c-e74bdec1ab07" providerId="ADAL" clId="{C0CECA41-5237-4FB9-B836-D4036E8A87AF}" dt="2022-09-12T05:16:30.088" v="1821" actId="478"/>
          <ac:spMkLst>
            <pc:docMk/>
            <pc:sldMk cId="576243665" sldId="350"/>
            <ac:spMk id="2" creationId="{29802A9A-9F81-D1C0-546E-31F5C42A66C7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5:17:57.656" v="1905" actId="20577"/>
          <ac:spMkLst>
            <pc:docMk/>
            <pc:sldMk cId="576243665" sldId="350"/>
            <ac:spMk id="3" creationId="{90F8A8BB-A4B6-1B3D-01A1-D1DDF035D741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5:17:59.953" v="1907" actId="20577"/>
          <ac:spMkLst>
            <pc:docMk/>
            <pc:sldMk cId="576243665" sldId="350"/>
            <ac:spMk id="4" creationId="{4E5466EF-6E32-B8EE-E8F3-9D127355BFAA}"/>
          </ac:spMkLst>
        </pc:spChg>
        <pc:spChg chg="del">
          <ac:chgData name="TAN Mei Yi [Harrisdale Senior High School]" userId="f9f029c9-d743-4d60-9f2c-e74bdec1ab07" providerId="ADAL" clId="{C0CECA41-5237-4FB9-B836-D4036E8A87AF}" dt="2022-09-12T05:16:30.088" v="1821" actId="478"/>
          <ac:spMkLst>
            <pc:docMk/>
            <pc:sldMk cId="576243665" sldId="350"/>
            <ac:spMk id="5" creationId="{D01F9EDE-7A47-FD9D-0F7E-D21787070C91}"/>
          </ac:spMkLst>
        </pc:spChg>
        <pc:spChg chg="mod">
          <ac:chgData name="TAN Mei Yi [Harrisdale Senior High School]" userId="f9f029c9-d743-4d60-9f2c-e74bdec1ab07" providerId="ADAL" clId="{C0CECA41-5237-4FB9-B836-D4036E8A87AF}" dt="2022-09-12T05:17:09.044" v="1850" actId="1076"/>
          <ac:spMkLst>
            <pc:docMk/>
            <pc:sldMk cId="576243665" sldId="350"/>
            <ac:spMk id="6" creationId="{DDE184B7-F2FC-F60D-5B86-3D11AA05D0BC}"/>
          </ac:spMkLst>
        </pc:spChg>
        <pc:spChg chg="del">
          <ac:chgData name="TAN Mei Yi [Harrisdale Senior High School]" userId="f9f029c9-d743-4d60-9f2c-e74bdec1ab07" providerId="ADAL" clId="{C0CECA41-5237-4FB9-B836-D4036E8A87AF}" dt="2022-09-12T05:16:30.088" v="1821" actId="478"/>
          <ac:spMkLst>
            <pc:docMk/>
            <pc:sldMk cId="576243665" sldId="350"/>
            <ac:spMk id="7" creationId="{54FF0948-9414-55C7-609E-3F7E32EA8007}"/>
          </ac:spMkLst>
        </pc:spChg>
        <pc:spChg chg="del">
          <ac:chgData name="TAN Mei Yi [Harrisdale Senior High School]" userId="f9f029c9-d743-4d60-9f2c-e74bdec1ab07" providerId="ADAL" clId="{C0CECA41-5237-4FB9-B836-D4036E8A87AF}" dt="2022-09-12T05:16:30.088" v="1821" actId="478"/>
          <ac:spMkLst>
            <pc:docMk/>
            <pc:sldMk cId="576243665" sldId="350"/>
            <ac:spMk id="9" creationId="{D2A567EF-65F9-3D03-5DA6-F4B5EBC8F129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5:18:16.795" v="1917" actId="1076"/>
          <ac:spMkLst>
            <pc:docMk/>
            <pc:sldMk cId="576243665" sldId="350"/>
            <ac:spMk id="10" creationId="{CED03432-7BDE-D60C-97D9-F492D69BA9AF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5:18:38.992" v="1930" actId="1076"/>
          <ac:spMkLst>
            <pc:docMk/>
            <pc:sldMk cId="576243665" sldId="350"/>
            <ac:spMk id="11" creationId="{336D9FE6-352B-7121-7EB4-9871EFA3B8AB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5:18:49.977" v="1946" actId="1076"/>
          <ac:spMkLst>
            <pc:docMk/>
            <pc:sldMk cId="576243665" sldId="350"/>
            <ac:spMk id="12" creationId="{20A63C9C-0D90-CBEA-81F1-C41D278ED17C}"/>
          </ac:spMkLst>
        </pc:spChg>
        <pc:spChg chg="mod">
          <ac:chgData name="TAN Mei Yi [Harrisdale Senior High School]" userId="f9f029c9-d743-4d60-9f2c-e74bdec1ab07" providerId="ADAL" clId="{C0CECA41-5237-4FB9-B836-D4036E8A87AF}" dt="2022-09-12T05:17:55.057" v="1903" actId="20577"/>
          <ac:spMkLst>
            <pc:docMk/>
            <pc:sldMk cId="576243665" sldId="350"/>
            <ac:spMk id="14" creationId="{1AE1405B-C5D0-84F2-F1B0-224C88BBB0DC}"/>
          </ac:spMkLst>
        </pc:spChg>
        <pc:spChg chg="mod">
          <ac:chgData name="TAN Mei Yi [Harrisdale Senior High School]" userId="f9f029c9-d743-4d60-9f2c-e74bdec1ab07" providerId="ADAL" clId="{C0CECA41-5237-4FB9-B836-D4036E8A87AF}" dt="2022-09-12T05:17:52.316" v="1901" actId="20577"/>
          <ac:spMkLst>
            <pc:docMk/>
            <pc:sldMk cId="576243665" sldId="350"/>
            <ac:spMk id="19" creationId="{DE3D3F14-D87F-76F5-F79D-918682C78690}"/>
          </ac:spMkLst>
        </pc:spChg>
      </pc:sldChg>
      <pc:sldChg chg="delSp modSp add mod ord delAnim">
        <pc:chgData name="TAN Mei Yi [Harrisdale Senior High School]" userId="f9f029c9-d743-4d60-9f2c-e74bdec1ab07" providerId="ADAL" clId="{C0CECA41-5237-4FB9-B836-D4036E8A87AF}" dt="2022-09-12T05:23:33.269" v="2107" actId="1076"/>
        <pc:sldMkLst>
          <pc:docMk/>
          <pc:sldMk cId="3875446257" sldId="351"/>
        </pc:sldMkLst>
        <pc:spChg chg="mod">
          <ac:chgData name="TAN Mei Yi [Harrisdale Senior High School]" userId="f9f029c9-d743-4d60-9f2c-e74bdec1ab07" providerId="ADAL" clId="{C0CECA41-5237-4FB9-B836-D4036E8A87AF}" dt="2022-09-12T05:22:32.124" v="2055" actId="20577"/>
          <ac:spMkLst>
            <pc:docMk/>
            <pc:sldMk cId="3875446257" sldId="351"/>
            <ac:spMk id="3" creationId="{90F8A8BB-A4B6-1B3D-01A1-D1DDF035D741}"/>
          </ac:spMkLst>
        </pc:spChg>
        <pc:spChg chg="mod">
          <ac:chgData name="TAN Mei Yi [Harrisdale Senior High School]" userId="f9f029c9-d743-4d60-9f2c-e74bdec1ab07" providerId="ADAL" clId="{C0CECA41-5237-4FB9-B836-D4036E8A87AF}" dt="2022-09-12T05:23:00.358" v="2086" actId="20577"/>
          <ac:spMkLst>
            <pc:docMk/>
            <pc:sldMk cId="3875446257" sldId="351"/>
            <ac:spMk id="4" creationId="{4E5466EF-6E32-B8EE-E8F3-9D127355BFAA}"/>
          </ac:spMkLst>
        </pc:spChg>
        <pc:spChg chg="mod">
          <ac:chgData name="TAN Mei Yi [Harrisdale Senior High School]" userId="f9f029c9-d743-4d60-9f2c-e74bdec1ab07" providerId="ADAL" clId="{C0CECA41-5237-4FB9-B836-D4036E8A87AF}" dt="2022-09-12T05:22:39.211" v="2065" actId="20577"/>
          <ac:spMkLst>
            <pc:docMk/>
            <pc:sldMk cId="3875446257" sldId="351"/>
            <ac:spMk id="6" creationId="{DDE184B7-F2FC-F60D-5B86-3D11AA05D0BC}"/>
          </ac:spMkLst>
        </pc:spChg>
        <pc:spChg chg="mod">
          <ac:chgData name="TAN Mei Yi [Harrisdale Senior High School]" userId="f9f029c9-d743-4d60-9f2c-e74bdec1ab07" providerId="ADAL" clId="{C0CECA41-5237-4FB9-B836-D4036E8A87AF}" dt="2022-09-12T05:23:16.378" v="2094" actId="20577"/>
          <ac:spMkLst>
            <pc:docMk/>
            <pc:sldMk cId="3875446257" sldId="351"/>
            <ac:spMk id="10" creationId="{CED03432-7BDE-D60C-97D9-F492D69BA9AF}"/>
          </ac:spMkLst>
        </pc:spChg>
        <pc:spChg chg="mod">
          <ac:chgData name="TAN Mei Yi [Harrisdale Senior High School]" userId="f9f029c9-d743-4d60-9f2c-e74bdec1ab07" providerId="ADAL" clId="{C0CECA41-5237-4FB9-B836-D4036E8A87AF}" dt="2022-09-12T05:23:33.269" v="2107" actId="1076"/>
          <ac:spMkLst>
            <pc:docMk/>
            <pc:sldMk cId="3875446257" sldId="351"/>
            <ac:spMk id="11" creationId="{336D9FE6-352B-7121-7EB4-9871EFA3B8AB}"/>
          </ac:spMkLst>
        </pc:spChg>
        <pc:spChg chg="del">
          <ac:chgData name="TAN Mei Yi [Harrisdale Senior High School]" userId="f9f029c9-d743-4d60-9f2c-e74bdec1ab07" providerId="ADAL" clId="{C0CECA41-5237-4FB9-B836-D4036E8A87AF}" dt="2022-09-12T05:23:28.721" v="2106" actId="478"/>
          <ac:spMkLst>
            <pc:docMk/>
            <pc:sldMk cId="3875446257" sldId="351"/>
            <ac:spMk id="12" creationId="{20A63C9C-0D90-CBEA-81F1-C41D278ED17C}"/>
          </ac:spMkLst>
        </pc:spChg>
        <pc:spChg chg="mod">
          <ac:chgData name="TAN Mei Yi [Harrisdale Senior High School]" userId="f9f029c9-d743-4d60-9f2c-e74bdec1ab07" providerId="ADAL" clId="{C0CECA41-5237-4FB9-B836-D4036E8A87AF}" dt="2022-09-12T05:19:31.151" v="2034" actId="20577"/>
          <ac:spMkLst>
            <pc:docMk/>
            <pc:sldMk cId="3875446257" sldId="351"/>
            <ac:spMk id="14" creationId="{1AE1405B-C5D0-84F2-F1B0-224C88BBB0DC}"/>
          </ac:spMkLst>
        </pc:spChg>
        <pc:spChg chg="mod">
          <ac:chgData name="TAN Mei Yi [Harrisdale Senior High School]" userId="f9f029c9-d743-4d60-9f2c-e74bdec1ab07" providerId="ADAL" clId="{C0CECA41-5237-4FB9-B836-D4036E8A87AF}" dt="2022-09-12T05:19:43.131" v="2049" actId="1076"/>
          <ac:spMkLst>
            <pc:docMk/>
            <pc:sldMk cId="3875446257" sldId="351"/>
            <ac:spMk id="19" creationId="{DE3D3F14-D87F-76F5-F79D-918682C78690}"/>
          </ac:spMkLst>
        </pc:spChg>
      </pc:sldChg>
      <pc:sldChg chg="addSp delSp modSp add del mod delAnim modAnim">
        <pc:chgData name="TAN Mei Yi [Harrisdale Senior High School]" userId="f9f029c9-d743-4d60-9f2c-e74bdec1ab07" providerId="ADAL" clId="{C0CECA41-5237-4FB9-B836-D4036E8A87AF}" dt="2022-09-12T05:27:26.952" v="2122" actId="47"/>
        <pc:sldMkLst>
          <pc:docMk/>
          <pc:sldMk cId="2276947481" sldId="352"/>
        </pc:sldMkLst>
        <pc:spChg chg="mod">
          <ac:chgData name="TAN Mei Yi [Harrisdale Senior High School]" userId="f9f029c9-d743-4d60-9f2c-e74bdec1ab07" providerId="ADAL" clId="{C0CECA41-5237-4FB9-B836-D4036E8A87AF}" dt="2022-09-12T05:23:53.842" v="2116" actId="20577"/>
          <ac:spMkLst>
            <pc:docMk/>
            <pc:sldMk cId="2276947481" sldId="352"/>
            <ac:spMk id="8" creationId="{72FD72F0-D346-4484-930F-8042CBD15A4A}"/>
          </ac:spMkLst>
        </pc:spChg>
        <pc:picChg chg="add del mod">
          <ac:chgData name="TAN Mei Yi [Harrisdale Senior High School]" userId="f9f029c9-d743-4d60-9f2c-e74bdec1ab07" providerId="ADAL" clId="{C0CECA41-5237-4FB9-B836-D4036E8A87AF}" dt="2022-09-12T05:27:02.757" v="2118" actId="478"/>
          <ac:picMkLst>
            <pc:docMk/>
            <pc:sldMk cId="2276947481" sldId="352"/>
            <ac:picMk id="5" creationId="{642A0CB5-E4F1-B551-447F-FBD6E3F7A35C}"/>
          </ac:picMkLst>
        </pc:picChg>
      </pc:sldChg>
      <pc:sldChg chg="addSp delSp modSp add mod modAnim">
        <pc:chgData name="TAN Mei Yi [Harrisdale Senior High School]" userId="f9f029c9-d743-4d60-9f2c-e74bdec1ab07" providerId="ADAL" clId="{C0CECA41-5237-4FB9-B836-D4036E8A87AF}" dt="2022-09-12T05:29:31.387" v="2126" actId="1076"/>
        <pc:sldMkLst>
          <pc:docMk/>
          <pc:sldMk cId="3258003725" sldId="353"/>
        </pc:sldMkLst>
        <pc:spChg chg="add mod">
          <ac:chgData name="TAN Mei Yi [Harrisdale Senior High School]" userId="f9f029c9-d743-4d60-9f2c-e74bdec1ab07" providerId="ADAL" clId="{C0CECA41-5237-4FB9-B836-D4036E8A87AF}" dt="2022-09-12T05:27:24.715" v="2121"/>
          <ac:spMkLst>
            <pc:docMk/>
            <pc:sldMk cId="3258003725" sldId="353"/>
            <ac:spMk id="3" creationId="{4DE6175B-187B-9F99-A6D7-906E23D1C1B5}"/>
          </ac:spMkLst>
        </pc:spChg>
        <pc:spChg chg="del">
          <ac:chgData name="TAN Mei Yi [Harrisdale Senior High School]" userId="f9f029c9-d743-4d60-9f2c-e74bdec1ab07" providerId="ADAL" clId="{C0CECA41-5237-4FB9-B836-D4036E8A87AF}" dt="2022-09-12T05:27:24.429" v="2120" actId="478"/>
          <ac:spMkLst>
            <pc:docMk/>
            <pc:sldMk cId="3258003725" sldId="353"/>
            <ac:spMk id="8" creationId="{72FD72F0-D346-4484-930F-8042CBD15A4A}"/>
          </ac:spMkLst>
        </pc:spChg>
        <pc:picChg chg="add mod">
          <ac:chgData name="TAN Mei Yi [Harrisdale Senior High School]" userId="f9f029c9-d743-4d60-9f2c-e74bdec1ab07" providerId="ADAL" clId="{C0CECA41-5237-4FB9-B836-D4036E8A87AF}" dt="2022-09-12T05:29:31.387" v="2126" actId="1076"/>
          <ac:picMkLst>
            <pc:docMk/>
            <pc:sldMk cId="3258003725" sldId="353"/>
            <ac:picMk id="4" creationId="{550983A7-C601-D854-A3A8-52CEF2ED1D45}"/>
          </ac:picMkLst>
        </pc:picChg>
      </pc:sldChg>
      <pc:sldChg chg="addSp delSp modSp add mod delAnim modAnim">
        <pc:chgData name="TAN Mei Yi [Harrisdale Senior High School]" userId="f9f029c9-d743-4d60-9f2c-e74bdec1ab07" providerId="ADAL" clId="{C0CECA41-5237-4FB9-B836-D4036E8A87AF}" dt="2022-09-12T05:34:40.506" v="2249"/>
        <pc:sldMkLst>
          <pc:docMk/>
          <pc:sldMk cId="364120124" sldId="354"/>
        </pc:sldMkLst>
        <pc:spChg chg="del">
          <ac:chgData name="TAN Mei Yi [Harrisdale Senior High School]" userId="f9f029c9-d743-4d60-9f2c-e74bdec1ab07" providerId="ADAL" clId="{C0CECA41-5237-4FB9-B836-D4036E8A87AF}" dt="2022-09-12T05:30:31.029" v="2190" actId="478"/>
          <ac:spMkLst>
            <pc:docMk/>
            <pc:sldMk cId="364120124" sldId="354"/>
            <ac:spMk id="3" creationId="{90F8A8BB-A4B6-1B3D-01A1-D1DDF035D741}"/>
          </ac:spMkLst>
        </pc:spChg>
        <pc:spChg chg="del">
          <ac:chgData name="TAN Mei Yi [Harrisdale Senior High School]" userId="f9f029c9-d743-4d60-9f2c-e74bdec1ab07" providerId="ADAL" clId="{C0CECA41-5237-4FB9-B836-D4036E8A87AF}" dt="2022-09-12T05:30:31.029" v="2190" actId="478"/>
          <ac:spMkLst>
            <pc:docMk/>
            <pc:sldMk cId="364120124" sldId="354"/>
            <ac:spMk id="4" creationId="{4E5466EF-6E32-B8EE-E8F3-9D127355BFAA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5:32:39.934" v="2244" actId="20577"/>
          <ac:spMkLst>
            <pc:docMk/>
            <pc:sldMk cId="364120124" sldId="354"/>
            <ac:spMk id="5" creationId="{96C33D4E-FDA6-B4DC-5E87-59EACE376B40}"/>
          </ac:spMkLst>
        </pc:spChg>
        <pc:spChg chg="del">
          <ac:chgData name="TAN Mei Yi [Harrisdale Senior High School]" userId="f9f029c9-d743-4d60-9f2c-e74bdec1ab07" providerId="ADAL" clId="{C0CECA41-5237-4FB9-B836-D4036E8A87AF}" dt="2022-09-12T05:30:31.029" v="2190" actId="478"/>
          <ac:spMkLst>
            <pc:docMk/>
            <pc:sldMk cId="364120124" sldId="354"/>
            <ac:spMk id="6" creationId="{DDE184B7-F2FC-F60D-5B86-3D11AA05D0BC}"/>
          </ac:spMkLst>
        </pc:spChg>
        <pc:spChg chg="add del mod">
          <ac:chgData name="TAN Mei Yi [Harrisdale Senior High School]" userId="f9f029c9-d743-4d60-9f2c-e74bdec1ab07" providerId="ADAL" clId="{C0CECA41-5237-4FB9-B836-D4036E8A87AF}" dt="2022-09-12T05:34:40.506" v="2249"/>
          <ac:spMkLst>
            <pc:docMk/>
            <pc:sldMk cId="364120124" sldId="354"/>
            <ac:spMk id="9" creationId="{B35BBFC8-B9DD-8A37-86E5-29836B8BDDBA}"/>
          </ac:spMkLst>
        </pc:spChg>
        <pc:spChg chg="del">
          <ac:chgData name="TAN Mei Yi [Harrisdale Senior High School]" userId="f9f029c9-d743-4d60-9f2c-e74bdec1ab07" providerId="ADAL" clId="{C0CECA41-5237-4FB9-B836-D4036E8A87AF}" dt="2022-09-12T05:30:33.001" v="2191" actId="478"/>
          <ac:spMkLst>
            <pc:docMk/>
            <pc:sldMk cId="364120124" sldId="354"/>
            <ac:spMk id="10" creationId="{CED03432-7BDE-D60C-97D9-F492D69BA9AF}"/>
          </ac:spMkLst>
        </pc:spChg>
        <pc:spChg chg="del">
          <ac:chgData name="TAN Mei Yi [Harrisdale Senior High School]" userId="f9f029c9-d743-4d60-9f2c-e74bdec1ab07" providerId="ADAL" clId="{C0CECA41-5237-4FB9-B836-D4036E8A87AF}" dt="2022-09-12T05:30:37.080" v="2192" actId="478"/>
          <ac:spMkLst>
            <pc:docMk/>
            <pc:sldMk cId="364120124" sldId="354"/>
            <ac:spMk id="11" creationId="{336D9FE6-352B-7121-7EB4-9871EFA3B8AB}"/>
          </ac:spMkLst>
        </pc:spChg>
        <pc:spChg chg="mod">
          <ac:chgData name="TAN Mei Yi [Harrisdale Senior High School]" userId="f9f029c9-d743-4d60-9f2c-e74bdec1ab07" providerId="ADAL" clId="{C0CECA41-5237-4FB9-B836-D4036E8A87AF}" dt="2022-09-12T05:31:44.837" v="2199" actId="1076"/>
          <ac:spMkLst>
            <pc:docMk/>
            <pc:sldMk cId="364120124" sldId="354"/>
            <ac:spMk id="12" creationId="{20A63C9C-0D90-CBEA-81F1-C41D278ED17C}"/>
          </ac:spMkLst>
        </pc:spChg>
        <pc:spChg chg="mod">
          <ac:chgData name="TAN Mei Yi [Harrisdale Senior High School]" userId="f9f029c9-d743-4d60-9f2c-e74bdec1ab07" providerId="ADAL" clId="{C0CECA41-5237-4FB9-B836-D4036E8A87AF}" dt="2022-09-12T05:32:18.717" v="2202" actId="14100"/>
          <ac:spMkLst>
            <pc:docMk/>
            <pc:sldMk cId="364120124" sldId="354"/>
            <ac:spMk id="14" creationId="{1AE1405B-C5D0-84F2-F1B0-224C88BBB0DC}"/>
          </ac:spMkLst>
        </pc:spChg>
        <pc:spChg chg="mod">
          <ac:chgData name="TAN Mei Yi [Harrisdale Senior High School]" userId="f9f029c9-d743-4d60-9f2c-e74bdec1ab07" providerId="ADAL" clId="{C0CECA41-5237-4FB9-B836-D4036E8A87AF}" dt="2022-09-12T05:30:25.013" v="2189" actId="20577"/>
          <ac:spMkLst>
            <pc:docMk/>
            <pc:sldMk cId="364120124" sldId="354"/>
            <ac:spMk id="19" creationId="{DE3D3F14-D87F-76F5-F79D-918682C78690}"/>
          </ac:spMkLst>
        </pc:spChg>
        <pc:picChg chg="add mod">
          <ac:chgData name="TAN Mei Yi [Harrisdale Senior High School]" userId="f9f029c9-d743-4d60-9f2c-e74bdec1ab07" providerId="ADAL" clId="{C0CECA41-5237-4FB9-B836-D4036E8A87AF}" dt="2022-09-12T05:32:05.934" v="2201" actId="1076"/>
          <ac:picMkLst>
            <pc:docMk/>
            <pc:sldMk cId="364120124" sldId="354"/>
            <ac:picMk id="2" creationId="{2967C584-CC78-1AA4-77C0-42E5F7520118}"/>
          </ac:picMkLst>
        </pc:picChg>
        <pc:picChg chg="add mod">
          <ac:chgData name="TAN Mei Yi [Harrisdale Senior High School]" userId="f9f029c9-d743-4d60-9f2c-e74bdec1ab07" providerId="ADAL" clId="{C0CECA41-5237-4FB9-B836-D4036E8A87AF}" dt="2022-09-12T05:34:31.256" v="2247" actId="1076"/>
          <ac:picMkLst>
            <pc:docMk/>
            <pc:sldMk cId="364120124" sldId="354"/>
            <ac:picMk id="7" creationId="{982976B2-2FBA-C896-CC32-D2B645EAF58A}"/>
          </ac:picMkLst>
        </pc:picChg>
      </pc:sldChg>
      <pc:sldChg chg="addSp delSp modSp add mod delAnim modAnim">
        <pc:chgData name="TAN Mei Yi [Harrisdale Senior High School]" userId="f9f029c9-d743-4d60-9f2c-e74bdec1ab07" providerId="ADAL" clId="{C0CECA41-5237-4FB9-B836-D4036E8A87AF}" dt="2022-09-12T05:47:58.973" v="2518" actId="20577"/>
        <pc:sldMkLst>
          <pc:docMk/>
          <pc:sldMk cId="1545057810" sldId="355"/>
        </pc:sldMkLst>
        <pc:spChg chg="add mod">
          <ac:chgData name="TAN Mei Yi [Harrisdale Senior High School]" userId="f9f029c9-d743-4d60-9f2c-e74bdec1ab07" providerId="ADAL" clId="{C0CECA41-5237-4FB9-B836-D4036E8A87AF}" dt="2022-09-12T05:38:56.366" v="2363" actId="1076"/>
          <ac:spMkLst>
            <pc:docMk/>
            <pc:sldMk cId="1545057810" sldId="355"/>
            <ac:spMk id="2" creationId="{0B5E086E-5497-8F95-FE2C-5D54DCEC8FD4}"/>
          </ac:spMkLst>
        </pc:spChg>
        <pc:spChg chg="mod">
          <ac:chgData name="TAN Mei Yi [Harrisdale Senior High School]" userId="f9f029c9-d743-4d60-9f2c-e74bdec1ab07" providerId="ADAL" clId="{C0CECA41-5237-4FB9-B836-D4036E8A87AF}" dt="2022-09-12T05:38:18.467" v="2343" actId="20577"/>
          <ac:spMkLst>
            <pc:docMk/>
            <pc:sldMk cId="1545057810" sldId="355"/>
            <ac:spMk id="3" creationId="{90F8A8BB-A4B6-1B3D-01A1-D1DDF035D741}"/>
          </ac:spMkLst>
        </pc:spChg>
        <pc:spChg chg="del mod">
          <ac:chgData name="TAN Mei Yi [Harrisdale Senior High School]" userId="f9f029c9-d743-4d60-9f2c-e74bdec1ab07" providerId="ADAL" clId="{C0CECA41-5237-4FB9-B836-D4036E8A87AF}" dt="2022-09-12T05:38:22.696" v="2345" actId="478"/>
          <ac:spMkLst>
            <pc:docMk/>
            <pc:sldMk cId="1545057810" sldId="355"/>
            <ac:spMk id="4" creationId="{4E5466EF-6E32-B8EE-E8F3-9D127355BFAA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5:39:19.649" v="2409" actId="1076"/>
          <ac:spMkLst>
            <pc:docMk/>
            <pc:sldMk cId="1545057810" sldId="355"/>
            <ac:spMk id="5" creationId="{67843F89-FE32-48E8-EF47-AFD968C96654}"/>
          </ac:spMkLst>
        </pc:spChg>
        <pc:spChg chg="del">
          <ac:chgData name="TAN Mei Yi [Harrisdale Senior High School]" userId="f9f029c9-d743-4d60-9f2c-e74bdec1ab07" providerId="ADAL" clId="{C0CECA41-5237-4FB9-B836-D4036E8A87AF}" dt="2022-09-12T05:37:59.813" v="2317" actId="478"/>
          <ac:spMkLst>
            <pc:docMk/>
            <pc:sldMk cId="1545057810" sldId="355"/>
            <ac:spMk id="6" creationId="{DDE184B7-F2FC-F60D-5B86-3D11AA05D0BC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5:39:41.739" v="2427" actId="20577"/>
          <ac:spMkLst>
            <pc:docMk/>
            <pc:sldMk cId="1545057810" sldId="355"/>
            <ac:spMk id="7" creationId="{9687D630-D1D9-86F9-4AAA-3307D0B121D0}"/>
          </ac:spMkLst>
        </pc:spChg>
        <pc:spChg chg="mod">
          <ac:chgData name="TAN Mei Yi [Harrisdale Senior High School]" userId="f9f029c9-d743-4d60-9f2c-e74bdec1ab07" providerId="ADAL" clId="{C0CECA41-5237-4FB9-B836-D4036E8A87AF}" dt="2022-09-12T05:47:58.973" v="2518" actId="20577"/>
          <ac:spMkLst>
            <pc:docMk/>
            <pc:sldMk cId="1545057810" sldId="355"/>
            <ac:spMk id="8" creationId="{72FD72F0-D346-4484-930F-8042CBD15A4A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5:42:35.116" v="2476" actId="1076"/>
          <ac:spMkLst>
            <pc:docMk/>
            <pc:sldMk cId="1545057810" sldId="355"/>
            <ac:spMk id="9" creationId="{F7D4026D-BD38-6C92-6888-C153BB76109A}"/>
          </ac:spMkLst>
        </pc:spChg>
        <pc:spChg chg="del mod">
          <ac:chgData name="TAN Mei Yi [Harrisdale Senior High School]" userId="f9f029c9-d743-4d60-9f2c-e74bdec1ab07" providerId="ADAL" clId="{C0CECA41-5237-4FB9-B836-D4036E8A87AF}" dt="2022-09-12T05:38:22.696" v="2345" actId="478"/>
          <ac:spMkLst>
            <pc:docMk/>
            <pc:sldMk cId="1545057810" sldId="355"/>
            <ac:spMk id="10" creationId="{CED03432-7BDE-D60C-97D9-F492D69BA9AF}"/>
          </ac:spMkLst>
        </pc:spChg>
        <pc:spChg chg="del mod">
          <ac:chgData name="TAN Mei Yi [Harrisdale Senior High School]" userId="f9f029c9-d743-4d60-9f2c-e74bdec1ab07" providerId="ADAL" clId="{C0CECA41-5237-4FB9-B836-D4036E8A87AF}" dt="2022-09-12T05:38:22.696" v="2345" actId="478"/>
          <ac:spMkLst>
            <pc:docMk/>
            <pc:sldMk cId="1545057810" sldId="355"/>
            <ac:spMk id="11" creationId="{336D9FE6-352B-7121-7EB4-9871EFA3B8AB}"/>
          </ac:spMkLst>
        </pc:spChg>
        <pc:spChg chg="del">
          <ac:chgData name="TAN Mei Yi [Harrisdale Senior High School]" userId="f9f029c9-d743-4d60-9f2c-e74bdec1ab07" providerId="ADAL" clId="{C0CECA41-5237-4FB9-B836-D4036E8A87AF}" dt="2022-09-12T05:38:25.881" v="2346" actId="478"/>
          <ac:spMkLst>
            <pc:docMk/>
            <pc:sldMk cId="1545057810" sldId="355"/>
            <ac:spMk id="12" creationId="{20A63C9C-0D90-CBEA-81F1-C41D278ED17C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5:42:52.701" v="2491" actId="1076"/>
          <ac:spMkLst>
            <pc:docMk/>
            <pc:sldMk cId="1545057810" sldId="355"/>
            <ac:spMk id="13" creationId="{A4E0FBBC-2883-9820-EB83-24675F110610}"/>
          </ac:spMkLst>
        </pc:spChg>
        <pc:spChg chg="mod">
          <ac:chgData name="TAN Mei Yi [Harrisdale Senior High School]" userId="f9f029c9-d743-4d60-9f2c-e74bdec1ab07" providerId="ADAL" clId="{C0CECA41-5237-4FB9-B836-D4036E8A87AF}" dt="2022-09-12T05:35:41.698" v="2315" actId="20577"/>
          <ac:spMkLst>
            <pc:docMk/>
            <pc:sldMk cId="1545057810" sldId="355"/>
            <ac:spMk id="14" creationId="{1AE1405B-C5D0-84F2-F1B0-224C88BBB0DC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5:43:17.574" v="2507" actId="1076"/>
          <ac:spMkLst>
            <pc:docMk/>
            <pc:sldMk cId="1545057810" sldId="355"/>
            <ac:spMk id="15" creationId="{AAA90BBF-8BA0-CD58-BAB3-FAB1B58AD740}"/>
          </ac:spMkLst>
        </pc:spChg>
        <pc:spChg chg="mod">
          <ac:chgData name="TAN Mei Yi [Harrisdale Senior High School]" userId="f9f029c9-d743-4d60-9f2c-e74bdec1ab07" providerId="ADAL" clId="{C0CECA41-5237-4FB9-B836-D4036E8A87AF}" dt="2022-09-12T05:37:55.127" v="2316"/>
          <ac:spMkLst>
            <pc:docMk/>
            <pc:sldMk cId="1545057810" sldId="355"/>
            <ac:spMk id="19" creationId="{DE3D3F14-D87F-76F5-F79D-918682C78690}"/>
          </ac:spMkLst>
        </pc:spChg>
      </pc:sldChg>
      <pc:sldChg chg="addSp delSp modSp add mod delAnim modAnim">
        <pc:chgData name="TAN Mei Yi [Harrisdale Senior High School]" userId="f9f029c9-d743-4d60-9f2c-e74bdec1ab07" providerId="ADAL" clId="{C0CECA41-5237-4FB9-B836-D4036E8A87AF}" dt="2022-09-12T05:51:26.483" v="2657" actId="20577"/>
        <pc:sldMkLst>
          <pc:docMk/>
          <pc:sldMk cId="1808123137" sldId="356"/>
        </pc:sldMkLst>
        <pc:spChg chg="del">
          <ac:chgData name="TAN Mei Yi [Harrisdale Senior High School]" userId="f9f029c9-d743-4d60-9f2c-e74bdec1ab07" providerId="ADAL" clId="{C0CECA41-5237-4FB9-B836-D4036E8A87AF}" dt="2022-09-12T05:48:35.368" v="2542" actId="478"/>
          <ac:spMkLst>
            <pc:docMk/>
            <pc:sldMk cId="1808123137" sldId="356"/>
            <ac:spMk id="2" creationId="{0B5E086E-5497-8F95-FE2C-5D54DCEC8FD4}"/>
          </ac:spMkLst>
        </pc:spChg>
        <pc:spChg chg="mod">
          <ac:chgData name="TAN Mei Yi [Harrisdale Senior High School]" userId="f9f029c9-d743-4d60-9f2c-e74bdec1ab07" providerId="ADAL" clId="{C0CECA41-5237-4FB9-B836-D4036E8A87AF}" dt="2022-09-12T05:50:46.637" v="2636" actId="1076"/>
          <ac:spMkLst>
            <pc:docMk/>
            <pc:sldMk cId="1808123137" sldId="356"/>
            <ac:spMk id="3" creationId="{90F8A8BB-A4B6-1B3D-01A1-D1DDF035D741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5:50:46.637" v="2636" actId="1076"/>
          <ac:spMkLst>
            <pc:docMk/>
            <pc:sldMk cId="1808123137" sldId="356"/>
            <ac:spMk id="4" creationId="{E77EA9DD-62FD-9FEF-093C-8CBCF7AB6348}"/>
          </ac:spMkLst>
        </pc:spChg>
        <pc:spChg chg="del">
          <ac:chgData name="TAN Mei Yi [Harrisdale Senior High School]" userId="f9f029c9-d743-4d60-9f2c-e74bdec1ab07" providerId="ADAL" clId="{C0CECA41-5237-4FB9-B836-D4036E8A87AF}" dt="2022-09-12T05:48:32.955" v="2541" actId="478"/>
          <ac:spMkLst>
            <pc:docMk/>
            <pc:sldMk cId="1808123137" sldId="356"/>
            <ac:spMk id="5" creationId="{67843F89-FE32-48E8-EF47-AFD968C96654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5:50:46.637" v="2636" actId="1076"/>
          <ac:spMkLst>
            <pc:docMk/>
            <pc:sldMk cId="1808123137" sldId="356"/>
            <ac:spMk id="6" creationId="{8ABC98E6-7EC9-F3EE-F4E8-C2FE23076C82}"/>
          </ac:spMkLst>
        </pc:spChg>
        <pc:spChg chg="del">
          <ac:chgData name="TAN Mei Yi [Harrisdale Senior High School]" userId="f9f029c9-d743-4d60-9f2c-e74bdec1ab07" providerId="ADAL" clId="{C0CECA41-5237-4FB9-B836-D4036E8A87AF}" dt="2022-09-12T05:48:32.955" v="2541" actId="478"/>
          <ac:spMkLst>
            <pc:docMk/>
            <pc:sldMk cId="1808123137" sldId="356"/>
            <ac:spMk id="7" creationId="{9687D630-D1D9-86F9-4AAA-3307D0B121D0}"/>
          </ac:spMkLst>
        </pc:spChg>
        <pc:spChg chg="mod">
          <ac:chgData name="TAN Mei Yi [Harrisdale Senior High School]" userId="f9f029c9-d743-4d60-9f2c-e74bdec1ab07" providerId="ADAL" clId="{C0CECA41-5237-4FB9-B836-D4036E8A87AF}" dt="2022-09-12T05:48:06.180" v="2521" actId="20577"/>
          <ac:spMkLst>
            <pc:docMk/>
            <pc:sldMk cId="1808123137" sldId="356"/>
            <ac:spMk id="8" creationId="{72FD72F0-D346-4484-930F-8042CBD15A4A}"/>
          </ac:spMkLst>
        </pc:spChg>
        <pc:spChg chg="del">
          <ac:chgData name="TAN Mei Yi [Harrisdale Senior High School]" userId="f9f029c9-d743-4d60-9f2c-e74bdec1ab07" providerId="ADAL" clId="{C0CECA41-5237-4FB9-B836-D4036E8A87AF}" dt="2022-09-12T05:48:32.955" v="2541" actId="478"/>
          <ac:spMkLst>
            <pc:docMk/>
            <pc:sldMk cId="1808123137" sldId="356"/>
            <ac:spMk id="9" creationId="{F7D4026D-BD38-6C92-6888-C153BB76109A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5:50:46.637" v="2636" actId="1076"/>
          <ac:spMkLst>
            <pc:docMk/>
            <pc:sldMk cId="1808123137" sldId="356"/>
            <ac:spMk id="10" creationId="{D9343722-3FC5-3D51-C5B0-D9EE7EA815AA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5:50:46.637" v="2636" actId="1076"/>
          <ac:spMkLst>
            <pc:docMk/>
            <pc:sldMk cId="1808123137" sldId="356"/>
            <ac:spMk id="11" creationId="{12F821C2-5103-3648-AFCC-DF9F17500063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5:50:50.931" v="2637" actId="1076"/>
          <ac:spMkLst>
            <pc:docMk/>
            <pc:sldMk cId="1808123137" sldId="356"/>
            <ac:spMk id="12" creationId="{1223DD84-CF2C-BB54-C6D9-6989EF8DE502}"/>
          </ac:spMkLst>
        </pc:spChg>
        <pc:spChg chg="del">
          <ac:chgData name="TAN Mei Yi [Harrisdale Senior High School]" userId="f9f029c9-d743-4d60-9f2c-e74bdec1ab07" providerId="ADAL" clId="{C0CECA41-5237-4FB9-B836-D4036E8A87AF}" dt="2022-09-12T05:48:32.955" v="2541" actId="478"/>
          <ac:spMkLst>
            <pc:docMk/>
            <pc:sldMk cId="1808123137" sldId="356"/>
            <ac:spMk id="13" creationId="{A4E0FBBC-2883-9820-EB83-24675F110610}"/>
          </ac:spMkLst>
        </pc:spChg>
        <pc:spChg chg="del">
          <ac:chgData name="TAN Mei Yi [Harrisdale Senior High School]" userId="f9f029c9-d743-4d60-9f2c-e74bdec1ab07" providerId="ADAL" clId="{C0CECA41-5237-4FB9-B836-D4036E8A87AF}" dt="2022-09-12T05:48:32.955" v="2541" actId="478"/>
          <ac:spMkLst>
            <pc:docMk/>
            <pc:sldMk cId="1808123137" sldId="356"/>
            <ac:spMk id="15" creationId="{AAA90BBF-8BA0-CD58-BAB3-FAB1B58AD740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5:51:12.450" v="2642" actId="1076"/>
          <ac:spMkLst>
            <pc:docMk/>
            <pc:sldMk cId="1808123137" sldId="356"/>
            <ac:spMk id="16" creationId="{D9C71FEE-2878-DC3E-A025-EB7AC8F6EF63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5:51:21.036" v="2650" actId="6549"/>
          <ac:spMkLst>
            <pc:docMk/>
            <pc:sldMk cId="1808123137" sldId="356"/>
            <ac:spMk id="17" creationId="{6F07F465-F296-35F1-3D1E-34711DCB461D}"/>
          </ac:spMkLst>
        </pc:spChg>
        <pc:spChg chg="add mod">
          <ac:chgData name="TAN Mei Yi [Harrisdale Senior High School]" userId="f9f029c9-d743-4d60-9f2c-e74bdec1ab07" providerId="ADAL" clId="{C0CECA41-5237-4FB9-B836-D4036E8A87AF}" dt="2022-09-12T05:51:26.483" v="2657" actId="20577"/>
          <ac:spMkLst>
            <pc:docMk/>
            <pc:sldMk cId="1808123137" sldId="356"/>
            <ac:spMk id="18" creationId="{FD7A2FFB-79ED-09C1-9D5D-9B877F933D0F}"/>
          </ac:spMkLst>
        </pc:spChg>
      </pc:sldChg>
    </pc:docChg>
  </pc:docChgLst>
  <pc:docChgLst>
    <pc:chgData name="TAN Mei Yi [Harrisdale Senior High School]" userId="f9f029c9-d743-4d60-9f2c-e74bdec1ab07" providerId="ADAL" clId="{8352BFBE-D15E-4B7D-B349-5CE470C52506}"/>
    <pc:docChg chg="undo custSel addSld delSld modSld">
      <pc:chgData name="TAN Mei Yi [Harrisdale Senior High School]" userId="f9f029c9-d743-4d60-9f2c-e74bdec1ab07" providerId="ADAL" clId="{8352BFBE-D15E-4B7D-B349-5CE470C52506}" dt="2022-09-16T00:31:04.734" v="1866" actId="20577"/>
      <pc:docMkLst>
        <pc:docMk/>
      </pc:docMkLst>
      <pc:sldChg chg="modSp mod">
        <pc:chgData name="TAN Mei Yi [Harrisdale Senior High School]" userId="f9f029c9-d743-4d60-9f2c-e74bdec1ab07" providerId="ADAL" clId="{8352BFBE-D15E-4B7D-B349-5CE470C52506}" dt="2022-09-12T06:29:17.669" v="14" actId="20577"/>
        <pc:sldMkLst>
          <pc:docMk/>
          <pc:sldMk cId="4084730109" sldId="256"/>
        </pc:sldMkLst>
        <pc:spChg chg="mod">
          <ac:chgData name="TAN Mei Yi [Harrisdale Senior High School]" userId="f9f029c9-d743-4d60-9f2c-e74bdec1ab07" providerId="ADAL" clId="{8352BFBE-D15E-4B7D-B349-5CE470C52506}" dt="2022-09-12T06:29:17.669" v="14" actId="20577"/>
          <ac:spMkLst>
            <pc:docMk/>
            <pc:sldMk cId="4084730109" sldId="256"/>
            <ac:spMk id="3" creationId="{00000000-0000-0000-0000-000000000000}"/>
          </ac:spMkLst>
        </pc:spChg>
      </pc:sldChg>
      <pc:sldChg chg="modSp mod">
        <pc:chgData name="TAN Mei Yi [Harrisdale Senior High School]" userId="f9f029c9-d743-4d60-9f2c-e74bdec1ab07" providerId="ADAL" clId="{8352BFBE-D15E-4B7D-B349-5CE470C52506}" dt="2022-09-16T00:31:04.734" v="1866" actId="20577"/>
        <pc:sldMkLst>
          <pc:docMk/>
          <pc:sldMk cId="437418498" sldId="320"/>
        </pc:sldMkLst>
        <pc:spChg chg="mod">
          <ac:chgData name="TAN Mei Yi [Harrisdale Senior High School]" userId="f9f029c9-d743-4d60-9f2c-e74bdec1ab07" providerId="ADAL" clId="{8352BFBE-D15E-4B7D-B349-5CE470C52506}" dt="2022-09-16T00:31:04.734" v="1866" actId="20577"/>
          <ac:spMkLst>
            <pc:docMk/>
            <pc:sldMk cId="437418498" sldId="320"/>
            <ac:spMk id="12" creationId="{00000000-0000-0000-0000-000000000000}"/>
          </ac:spMkLst>
        </pc:spChg>
      </pc:sldChg>
      <pc:sldChg chg="addSp delSp modSp mod delAnim modAnim">
        <pc:chgData name="TAN Mei Yi [Harrisdale Senior High School]" userId="f9f029c9-d743-4d60-9f2c-e74bdec1ab07" providerId="ADAL" clId="{8352BFBE-D15E-4B7D-B349-5CE470C52506}" dt="2022-09-12T06:52:33.216" v="428" actId="1076"/>
        <pc:sldMkLst>
          <pc:docMk/>
          <pc:sldMk cId="827979568" sldId="325"/>
        </pc:sldMkLst>
        <pc:spChg chg="mod">
          <ac:chgData name="TAN Mei Yi [Harrisdale Senior High School]" userId="f9f029c9-d743-4d60-9f2c-e74bdec1ab07" providerId="ADAL" clId="{8352BFBE-D15E-4B7D-B349-5CE470C52506}" dt="2022-09-12T06:30:06.495" v="67" actId="20577"/>
          <ac:spMkLst>
            <pc:docMk/>
            <pc:sldMk cId="827979568" sldId="325"/>
            <ac:spMk id="2" creationId="{29B548F3-A71E-010F-422D-ED232236E04F}"/>
          </ac:spMkLst>
        </pc:spChg>
        <pc:spChg chg="add mod">
          <ac:chgData name="TAN Mei Yi [Harrisdale Senior High School]" userId="f9f029c9-d743-4d60-9f2c-e74bdec1ab07" providerId="ADAL" clId="{8352BFBE-D15E-4B7D-B349-5CE470C52506}" dt="2022-09-12T06:33:53.659" v="194" actId="1076"/>
          <ac:spMkLst>
            <pc:docMk/>
            <pc:sldMk cId="827979568" sldId="325"/>
            <ac:spMk id="7" creationId="{C871C83D-E991-2D12-AB7F-07CE6E538671}"/>
          </ac:spMkLst>
        </pc:spChg>
        <pc:spChg chg="mod">
          <ac:chgData name="TAN Mei Yi [Harrisdale Senior High School]" userId="f9f029c9-d743-4d60-9f2c-e74bdec1ab07" providerId="ADAL" clId="{8352BFBE-D15E-4B7D-B349-5CE470C52506}" dt="2022-09-12T06:29:39.640" v="28" actId="20577"/>
          <ac:spMkLst>
            <pc:docMk/>
            <pc:sldMk cId="827979568" sldId="325"/>
            <ac:spMk id="8" creationId="{72FD72F0-D346-4484-930F-8042CBD15A4A}"/>
          </ac:spMkLst>
        </pc:spChg>
        <pc:spChg chg="del mod">
          <ac:chgData name="TAN Mei Yi [Harrisdale Senior High School]" userId="f9f029c9-d743-4d60-9f2c-e74bdec1ab07" providerId="ADAL" clId="{8352BFBE-D15E-4B7D-B349-5CE470C52506}" dt="2022-09-12T06:30:58.719" v="170" actId="478"/>
          <ac:spMkLst>
            <pc:docMk/>
            <pc:sldMk cId="827979568" sldId="325"/>
            <ac:spMk id="9" creationId="{B39938AA-CE2B-926D-4D52-F9E808AE62DE}"/>
          </ac:spMkLst>
        </pc:spChg>
        <pc:spChg chg="mod">
          <ac:chgData name="TAN Mei Yi [Harrisdale Senior High School]" userId="f9f029c9-d743-4d60-9f2c-e74bdec1ab07" providerId="ADAL" clId="{8352BFBE-D15E-4B7D-B349-5CE470C52506}" dt="2022-09-12T06:48:51.437" v="253" actId="20577"/>
          <ac:spMkLst>
            <pc:docMk/>
            <pc:sldMk cId="827979568" sldId="325"/>
            <ac:spMk id="10" creationId="{CCC0328F-65C5-8DF5-75C4-96087A5D604A}"/>
          </ac:spMkLst>
        </pc:spChg>
        <pc:spChg chg="del mod">
          <ac:chgData name="TAN Mei Yi [Harrisdale Senior High School]" userId="f9f029c9-d743-4d60-9f2c-e74bdec1ab07" providerId="ADAL" clId="{8352BFBE-D15E-4B7D-B349-5CE470C52506}" dt="2022-09-12T06:30:58.719" v="170" actId="478"/>
          <ac:spMkLst>
            <pc:docMk/>
            <pc:sldMk cId="827979568" sldId="325"/>
            <ac:spMk id="11" creationId="{3F3094BE-246E-51EE-83B2-D93E32D63426}"/>
          </ac:spMkLst>
        </pc:spChg>
        <pc:spChg chg="add mod">
          <ac:chgData name="TAN Mei Yi [Harrisdale Senior High School]" userId="f9f029c9-d743-4d60-9f2c-e74bdec1ab07" providerId="ADAL" clId="{8352BFBE-D15E-4B7D-B349-5CE470C52506}" dt="2022-09-12T06:33:59.799" v="198" actId="20577"/>
          <ac:spMkLst>
            <pc:docMk/>
            <pc:sldMk cId="827979568" sldId="325"/>
            <ac:spMk id="12" creationId="{DD539CF3-BC9D-B9D1-2060-86077E43EC1C}"/>
          </ac:spMkLst>
        </pc:spChg>
        <pc:spChg chg="del mod">
          <ac:chgData name="TAN Mei Yi [Harrisdale Senior High School]" userId="f9f029c9-d743-4d60-9f2c-e74bdec1ab07" providerId="ADAL" clId="{8352BFBE-D15E-4B7D-B349-5CE470C52506}" dt="2022-09-12T06:30:58.719" v="170" actId="478"/>
          <ac:spMkLst>
            <pc:docMk/>
            <pc:sldMk cId="827979568" sldId="325"/>
            <ac:spMk id="13" creationId="{958A7186-0C5E-7375-2A20-EBF886432F4D}"/>
          </ac:spMkLst>
        </pc:spChg>
        <pc:spChg chg="add mod">
          <ac:chgData name="TAN Mei Yi [Harrisdale Senior High School]" userId="f9f029c9-d743-4d60-9f2c-e74bdec1ab07" providerId="ADAL" clId="{8352BFBE-D15E-4B7D-B349-5CE470C52506}" dt="2022-09-12T06:34:18.355" v="202" actId="207"/>
          <ac:spMkLst>
            <pc:docMk/>
            <pc:sldMk cId="827979568" sldId="325"/>
            <ac:spMk id="14" creationId="{66651BCD-6685-56BB-233F-265039013DE3}"/>
          </ac:spMkLst>
        </pc:spChg>
        <pc:spChg chg="del">
          <ac:chgData name="TAN Mei Yi [Harrisdale Senior High School]" userId="f9f029c9-d743-4d60-9f2c-e74bdec1ab07" providerId="ADAL" clId="{8352BFBE-D15E-4B7D-B349-5CE470C52506}" dt="2022-09-12T06:30:00.162" v="65" actId="478"/>
          <ac:spMkLst>
            <pc:docMk/>
            <pc:sldMk cId="827979568" sldId="325"/>
            <ac:spMk id="16" creationId="{E139BB3E-618D-2EFF-936F-060E1D74688E}"/>
          </ac:spMkLst>
        </pc:spChg>
        <pc:spChg chg="del">
          <ac:chgData name="TAN Mei Yi [Harrisdale Senior High School]" userId="f9f029c9-d743-4d60-9f2c-e74bdec1ab07" providerId="ADAL" clId="{8352BFBE-D15E-4B7D-B349-5CE470C52506}" dt="2022-09-12T06:29:57.926" v="64" actId="478"/>
          <ac:spMkLst>
            <pc:docMk/>
            <pc:sldMk cId="827979568" sldId="325"/>
            <ac:spMk id="17" creationId="{A1363FE9-69FC-325E-4742-D4F2E20665B7}"/>
          </ac:spMkLst>
        </pc:spChg>
        <pc:spChg chg="del">
          <ac:chgData name="TAN Mei Yi [Harrisdale Senior High School]" userId="f9f029c9-d743-4d60-9f2c-e74bdec1ab07" providerId="ADAL" clId="{8352BFBE-D15E-4B7D-B349-5CE470C52506}" dt="2022-09-12T06:29:57.926" v="64" actId="478"/>
          <ac:spMkLst>
            <pc:docMk/>
            <pc:sldMk cId="827979568" sldId="325"/>
            <ac:spMk id="18" creationId="{EB1544F7-6224-0167-9455-990D7DE6DBB4}"/>
          </ac:spMkLst>
        </pc:spChg>
        <pc:spChg chg="del">
          <ac:chgData name="TAN Mei Yi [Harrisdale Senior High School]" userId="f9f029c9-d743-4d60-9f2c-e74bdec1ab07" providerId="ADAL" clId="{8352BFBE-D15E-4B7D-B349-5CE470C52506}" dt="2022-09-12T06:29:57.926" v="64" actId="478"/>
          <ac:spMkLst>
            <pc:docMk/>
            <pc:sldMk cId="827979568" sldId="325"/>
            <ac:spMk id="19" creationId="{08DB3C84-E2A1-DAD2-7A76-933A97ACD609}"/>
          </ac:spMkLst>
        </pc:spChg>
        <pc:spChg chg="del">
          <ac:chgData name="TAN Mei Yi [Harrisdale Senior High School]" userId="f9f029c9-d743-4d60-9f2c-e74bdec1ab07" providerId="ADAL" clId="{8352BFBE-D15E-4B7D-B349-5CE470C52506}" dt="2022-09-12T06:29:57.926" v="64" actId="478"/>
          <ac:spMkLst>
            <pc:docMk/>
            <pc:sldMk cId="827979568" sldId="325"/>
            <ac:spMk id="20" creationId="{84A423CD-770B-24E6-26B4-45BF4C6F2ADD}"/>
          </ac:spMkLst>
        </pc:spChg>
        <pc:spChg chg="add mod">
          <ac:chgData name="TAN Mei Yi [Harrisdale Senior High School]" userId="f9f029c9-d743-4d60-9f2c-e74bdec1ab07" providerId="ADAL" clId="{8352BFBE-D15E-4B7D-B349-5CE470C52506}" dt="2022-09-12T06:49:26.529" v="376" actId="20577"/>
          <ac:spMkLst>
            <pc:docMk/>
            <pc:sldMk cId="827979568" sldId="325"/>
            <ac:spMk id="25" creationId="{383387A8-DF51-A3B4-AE16-CA871513155D}"/>
          </ac:spMkLst>
        </pc:spChg>
        <pc:spChg chg="add mod">
          <ac:chgData name="TAN Mei Yi [Harrisdale Senior High School]" userId="f9f029c9-d743-4d60-9f2c-e74bdec1ab07" providerId="ADAL" clId="{8352BFBE-D15E-4B7D-B349-5CE470C52506}" dt="2022-09-12T06:50:01.269" v="389" actId="1076"/>
          <ac:spMkLst>
            <pc:docMk/>
            <pc:sldMk cId="827979568" sldId="325"/>
            <ac:spMk id="26" creationId="{2D7C75D5-B31D-3E1F-14E4-6A2E82292E6F}"/>
          </ac:spMkLst>
        </pc:spChg>
        <pc:spChg chg="add mod">
          <ac:chgData name="TAN Mei Yi [Harrisdale Senior High School]" userId="f9f029c9-d743-4d60-9f2c-e74bdec1ab07" providerId="ADAL" clId="{8352BFBE-D15E-4B7D-B349-5CE470C52506}" dt="2022-09-12T06:51:11.145" v="400" actId="1076"/>
          <ac:spMkLst>
            <pc:docMk/>
            <pc:sldMk cId="827979568" sldId="325"/>
            <ac:spMk id="29" creationId="{28E46769-5BB3-A5C8-9162-3EF1D6EF44DB}"/>
          </ac:spMkLst>
        </pc:spChg>
        <pc:spChg chg="add mod">
          <ac:chgData name="TAN Mei Yi [Harrisdale Senior High School]" userId="f9f029c9-d743-4d60-9f2c-e74bdec1ab07" providerId="ADAL" clId="{8352BFBE-D15E-4B7D-B349-5CE470C52506}" dt="2022-09-12T06:51:53.221" v="409" actId="20577"/>
          <ac:spMkLst>
            <pc:docMk/>
            <pc:sldMk cId="827979568" sldId="325"/>
            <ac:spMk id="34" creationId="{91AE56FC-3C90-02D6-3780-11AEC385729A}"/>
          </ac:spMkLst>
        </pc:spChg>
        <pc:spChg chg="add mod">
          <ac:chgData name="TAN Mei Yi [Harrisdale Senior High School]" userId="f9f029c9-d743-4d60-9f2c-e74bdec1ab07" providerId="ADAL" clId="{8352BFBE-D15E-4B7D-B349-5CE470C52506}" dt="2022-09-12T06:52:33.216" v="428" actId="1076"/>
          <ac:spMkLst>
            <pc:docMk/>
            <pc:sldMk cId="827979568" sldId="325"/>
            <ac:spMk id="35" creationId="{C8E31D46-4275-3A1D-F401-194FE7BE8293}"/>
          </ac:spMkLst>
        </pc:spChg>
        <pc:grpChg chg="add mod">
          <ac:chgData name="TAN Mei Yi [Harrisdale Senior High School]" userId="f9f029c9-d743-4d60-9f2c-e74bdec1ab07" providerId="ADAL" clId="{8352BFBE-D15E-4B7D-B349-5CE470C52506}" dt="2022-09-12T06:33:25.272" v="180" actId="164"/>
          <ac:grpSpMkLst>
            <pc:docMk/>
            <pc:sldMk cId="827979568" sldId="325"/>
            <ac:grpSpMk id="6" creationId="{1ADE621E-42F8-1137-9C43-67FF442072FD}"/>
          </ac:grpSpMkLst>
        </pc:grpChg>
        <pc:picChg chg="add del mod">
          <ac:chgData name="TAN Mei Yi [Harrisdale Senior High School]" userId="f9f029c9-d743-4d60-9f2c-e74bdec1ab07" providerId="ADAL" clId="{8352BFBE-D15E-4B7D-B349-5CE470C52506}" dt="2022-09-12T06:49:34.358" v="377" actId="478"/>
          <ac:picMkLst>
            <pc:docMk/>
            <pc:sldMk cId="827979568" sldId="325"/>
            <ac:picMk id="24" creationId="{26D57618-3BD4-C2DC-773D-D7F1CEC794F1}"/>
          </ac:picMkLst>
        </pc:picChg>
        <pc:cxnChg chg="add mod">
          <ac:chgData name="TAN Mei Yi [Harrisdale Senior High School]" userId="f9f029c9-d743-4d60-9f2c-e74bdec1ab07" providerId="ADAL" clId="{8352BFBE-D15E-4B7D-B349-5CE470C52506}" dt="2022-09-12T06:33:25.272" v="180" actId="164"/>
          <ac:cxnSpMkLst>
            <pc:docMk/>
            <pc:sldMk cId="827979568" sldId="325"/>
            <ac:cxnSpMk id="4" creationId="{1C66096C-1D79-53A6-BC28-C99504A9F77B}"/>
          </ac:cxnSpMkLst>
        </pc:cxnChg>
        <pc:cxnChg chg="add mod">
          <ac:chgData name="TAN Mei Yi [Harrisdale Senior High School]" userId="f9f029c9-d743-4d60-9f2c-e74bdec1ab07" providerId="ADAL" clId="{8352BFBE-D15E-4B7D-B349-5CE470C52506}" dt="2022-09-12T06:33:25.272" v="180" actId="164"/>
          <ac:cxnSpMkLst>
            <pc:docMk/>
            <pc:sldMk cId="827979568" sldId="325"/>
            <ac:cxnSpMk id="5" creationId="{B8133AE1-57E2-424A-96DA-FBF4378FDA5F}"/>
          </ac:cxnSpMkLst>
        </pc:cxnChg>
        <pc:cxnChg chg="add mod">
          <ac:chgData name="TAN Mei Yi [Harrisdale Senior High School]" userId="f9f029c9-d743-4d60-9f2c-e74bdec1ab07" providerId="ADAL" clId="{8352BFBE-D15E-4B7D-B349-5CE470C52506}" dt="2022-09-12T06:34:39.290" v="206" actId="13822"/>
          <ac:cxnSpMkLst>
            <pc:docMk/>
            <pc:sldMk cId="827979568" sldId="325"/>
            <ac:cxnSpMk id="21" creationId="{F750BE20-5B8F-F9D7-CC49-A8877B875B44}"/>
          </ac:cxnSpMkLst>
        </pc:cxnChg>
        <pc:cxnChg chg="add mod">
          <ac:chgData name="TAN Mei Yi [Harrisdale Senior High School]" userId="f9f029c9-d743-4d60-9f2c-e74bdec1ab07" providerId="ADAL" clId="{8352BFBE-D15E-4B7D-B349-5CE470C52506}" dt="2022-09-12T06:50:49.717" v="392" actId="208"/>
          <ac:cxnSpMkLst>
            <pc:docMk/>
            <pc:sldMk cId="827979568" sldId="325"/>
            <ac:cxnSpMk id="28" creationId="{8D7D8C8D-95AE-E5A1-5C19-C3B0A11F6A3A}"/>
          </ac:cxnSpMkLst>
        </pc:cxnChg>
        <pc:cxnChg chg="add mod">
          <ac:chgData name="TAN Mei Yi [Harrisdale Senior High School]" userId="f9f029c9-d743-4d60-9f2c-e74bdec1ab07" providerId="ADAL" clId="{8352BFBE-D15E-4B7D-B349-5CE470C52506}" dt="2022-09-12T06:51:46.248" v="406" actId="14100"/>
          <ac:cxnSpMkLst>
            <pc:docMk/>
            <pc:sldMk cId="827979568" sldId="325"/>
            <ac:cxnSpMk id="30" creationId="{4563145B-BE4C-111E-0DE6-0ACB7DAC67A0}"/>
          </ac:cxnSpMkLst>
        </pc:cxnChg>
      </pc:sldChg>
      <pc:sldChg chg="del">
        <pc:chgData name="TAN Mei Yi [Harrisdale Senior High School]" userId="f9f029c9-d743-4d60-9f2c-e74bdec1ab07" providerId="ADAL" clId="{8352BFBE-D15E-4B7D-B349-5CE470C52506}" dt="2022-09-15T02:27:42.889" v="429" actId="47"/>
        <pc:sldMkLst>
          <pc:docMk/>
          <pc:sldMk cId="3782220682" sldId="341"/>
        </pc:sldMkLst>
      </pc:sldChg>
      <pc:sldChg chg="addSp delSp modSp mod delAnim modAnim">
        <pc:chgData name="TAN Mei Yi [Harrisdale Senior High School]" userId="f9f029c9-d743-4d60-9f2c-e74bdec1ab07" providerId="ADAL" clId="{8352BFBE-D15E-4B7D-B349-5CE470C52506}" dt="2022-09-15T02:34:05.741" v="520" actId="20577"/>
        <pc:sldMkLst>
          <pc:docMk/>
          <pc:sldMk cId="3129339622" sldId="346"/>
        </pc:sldMkLst>
        <pc:spChg chg="del">
          <ac:chgData name="TAN Mei Yi [Harrisdale Senior High School]" userId="f9f029c9-d743-4d60-9f2c-e74bdec1ab07" providerId="ADAL" clId="{8352BFBE-D15E-4B7D-B349-5CE470C52506}" dt="2022-09-15T02:31:29.725" v="437" actId="478"/>
          <ac:spMkLst>
            <pc:docMk/>
            <pc:sldMk cId="3129339622" sldId="346"/>
            <ac:spMk id="2" creationId="{29B548F3-A71E-010F-422D-ED232236E04F}"/>
          </ac:spMkLst>
        </pc:spChg>
        <pc:spChg chg="del">
          <ac:chgData name="TAN Mei Yi [Harrisdale Senior High School]" userId="f9f029c9-d743-4d60-9f2c-e74bdec1ab07" providerId="ADAL" clId="{8352BFBE-D15E-4B7D-B349-5CE470C52506}" dt="2022-09-15T02:32:18.338" v="469" actId="478"/>
          <ac:spMkLst>
            <pc:docMk/>
            <pc:sldMk cId="3129339622" sldId="346"/>
            <ac:spMk id="3" creationId="{706B339C-83B2-9DFD-2701-C986A914CAEC}"/>
          </ac:spMkLst>
        </pc:spChg>
        <pc:spChg chg="del">
          <ac:chgData name="TAN Mei Yi [Harrisdale Senior High School]" userId="f9f029c9-d743-4d60-9f2c-e74bdec1ab07" providerId="ADAL" clId="{8352BFBE-D15E-4B7D-B349-5CE470C52506}" dt="2022-09-15T02:32:18.338" v="469" actId="478"/>
          <ac:spMkLst>
            <pc:docMk/>
            <pc:sldMk cId="3129339622" sldId="346"/>
            <ac:spMk id="4" creationId="{24B61DFF-ECB0-74AE-9E58-8021FD180CB0}"/>
          </ac:spMkLst>
        </pc:spChg>
        <pc:spChg chg="del">
          <ac:chgData name="TAN Mei Yi [Harrisdale Senior High School]" userId="f9f029c9-d743-4d60-9f2c-e74bdec1ab07" providerId="ADAL" clId="{8352BFBE-D15E-4B7D-B349-5CE470C52506}" dt="2022-09-15T02:32:18.338" v="469" actId="478"/>
          <ac:spMkLst>
            <pc:docMk/>
            <pc:sldMk cId="3129339622" sldId="346"/>
            <ac:spMk id="5" creationId="{9001E374-337F-768D-179D-AD23389CFD7E}"/>
          </ac:spMkLst>
        </pc:spChg>
        <pc:spChg chg="del">
          <ac:chgData name="TAN Mei Yi [Harrisdale Senior High School]" userId="f9f029c9-d743-4d60-9f2c-e74bdec1ab07" providerId="ADAL" clId="{8352BFBE-D15E-4B7D-B349-5CE470C52506}" dt="2022-09-15T02:31:29.725" v="437" actId="478"/>
          <ac:spMkLst>
            <pc:docMk/>
            <pc:sldMk cId="3129339622" sldId="346"/>
            <ac:spMk id="6" creationId="{BA2CADFA-BAD5-4E9C-EB30-3848FAD06E76}"/>
          </ac:spMkLst>
        </pc:spChg>
        <pc:spChg chg="del">
          <ac:chgData name="TAN Mei Yi [Harrisdale Senior High School]" userId="f9f029c9-d743-4d60-9f2c-e74bdec1ab07" providerId="ADAL" clId="{8352BFBE-D15E-4B7D-B349-5CE470C52506}" dt="2022-09-15T02:32:18.338" v="469" actId="478"/>
          <ac:spMkLst>
            <pc:docMk/>
            <pc:sldMk cId="3129339622" sldId="346"/>
            <ac:spMk id="7" creationId="{AFA189F1-A8D5-24E2-6F75-1263D8BDFF20}"/>
          </ac:spMkLst>
        </pc:spChg>
        <pc:spChg chg="mod">
          <ac:chgData name="TAN Mei Yi [Harrisdale Senior High School]" userId="f9f029c9-d743-4d60-9f2c-e74bdec1ab07" providerId="ADAL" clId="{8352BFBE-D15E-4B7D-B349-5CE470C52506}" dt="2022-09-15T02:31:38.681" v="455" actId="14100"/>
          <ac:spMkLst>
            <pc:docMk/>
            <pc:sldMk cId="3129339622" sldId="346"/>
            <ac:spMk id="8" creationId="{72FD72F0-D346-4484-930F-8042CBD15A4A}"/>
          </ac:spMkLst>
        </pc:spChg>
        <pc:spChg chg="add mod">
          <ac:chgData name="TAN Mei Yi [Harrisdale Senior High School]" userId="f9f029c9-d743-4d60-9f2c-e74bdec1ab07" providerId="ADAL" clId="{8352BFBE-D15E-4B7D-B349-5CE470C52506}" dt="2022-09-15T02:32:32.960" v="478" actId="14100"/>
          <ac:spMkLst>
            <pc:docMk/>
            <pc:sldMk cId="3129339622" sldId="346"/>
            <ac:spMk id="11" creationId="{F65AE2F8-66C7-2747-7735-A41059FFE4C4}"/>
          </ac:spMkLst>
        </pc:spChg>
        <pc:spChg chg="add mod">
          <ac:chgData name="TAN Mei Yi [Harrisdale Senior High School]" userId="f9f029c9-d743-4d60-9f2c-e74bdec1ab07" providerId="ADAL" clId="{8352BFBE-D15E-4B7D-B349-5CE470C52506}" dt="2022-09-15T02:32:46.823" v="486" actId="1076"/>
          <ac:spMkLst>
            <pc:docMk/>
            <pc:sldMk cId="3129339622" sldId="346"/>
            <ac:spMk id="12" creationId="{51918BA4-4270-3399-AB75-A5DF6B0D50AC}"/>
          </ac:spMkLst>
        </pc:spChg>
        <pc:spChg chg="add mod">
          <ac:chgData name="TAN Mei Yi [Harrisdale Senior High School]" userId="f9f029c9-d743-4d60-9f2c-e74bdec1ab07" providerId="ADAL" clId="{8352BFBE-D15E-4B7D-B349-5CE470C52506}" dt="2022-09-15T02:33:30.209" v="504" actId="1076"/>
          <ac:spMkLst>
            <pc:docMk/>
            <pc:sldMk cId="3129339622" sldId="346"/>
            <ac:spMk id="13" creationId="{1536CCF6-736E-84B3-B495-B1BF01AF30F9}"/>
          </ac:spMkLst>
        </pc:spChg>
        <pc:spChg chg="add mod">
          <ac:chgData name="TAN Mei Yi [Harrisdale Senior High School]" userId="f9f029c9-d743-4d60-9f2c-e74bdec1ab07" providerId="ADAL" clId="{8352BFBE-D15E-4B7D-B349-5CE470C52506}" dt="2022-09-15T02:33:53.683" v="512" actId="20577"/>
          <ac:spMkLst>
            <pc:docMk/>
            <pc:sldMk cId="3129339622" sldId="346"/>
            <ac:spMk id="14" creationId="{4D006B54-1DD0-7BC5-2809-83B74CDFECE2}"/>
          </ac:spMkLst>
        </pc:spChg>
        <pc:spChg chg="add mod">
          <ac:chgData name="TAN Mei Yi [Harrisdale Senior High School]" userId="f9f029c9-d743-4d60-9f2c-e74bdec1ab07" providerId="ADAL" clId="{8352BFBE-D15E-4B7D-B349-5CE470C52506}" dt="2022-09-15T02:34:05.741" v="520" actId="20577"/>
          <ac:spMkLst>
            <pc:docMk/>
            <pc:sldMk cId="3129339622" sldId="346"/>
            <ac:spMk id="15" creationId="{471E5371-0AE7-3F57-F913-08E80C9031D1}"/>
          </ac:spMkLst>
        </pc:spChg>
        <pc:spChg chg="mod">
          <ac:chgData name="TAN Mei Yi [Harrisdale Senior High School]" userId="f9f029c9-d743-4d60-9f2c-e74bdec1ab07" providerId="ADAL" clId="{8352BFBE-D15E-4B7D-B349-5CE470C52506}" dt="2022-09-15T02:32:21.011" v="470" actId="1076"/>
          <ac:spMkLst>
            <pc:docMk/>
            <pc:sldMk cId="3129339622" sldId="346"/>
            <ac:spMk id="16" creationId="{E139BB3E-618D-2EFF-936F-060E1D74688E}"/>
          </ac:spMkLst>
        </pc:spChg>
        <pc:spChg chg="del">
          <ac:chgData name="TAN Mei Yi [Harrisdale Senior High School]" userId="f9f029c9-d743-4d60-9f2c-e74bdec1ab07" providerId="ADAL" clId="{8352BFBE-D15E-4B7D-B349-5CE470C52506}" dt="2022-09-15T02:31:54.867" v="459" actId="478"/>
          <ac:spMkLst>
            <pc:docMk/>
            <pc:sldMk cId="3129339622" sldId="346"/>
            <ac:spMk id="18" creationId="{EB1544F7-6224-0167-9455-990D7DE6DBB4}"/>
          </ac:spMkLst>
        </pc:spChg>
        <pc:picChg chg="add mod ord">
          <ac:chgData name="TAN Mei Yi [Harrisdale Senior High School]" userId="f9f029c9-d743-4d60-9f2c-e74bdec1ab07" providerId="ADAL" clId="{8352BFBE-D15E-4B7D-B349-5CE470C52506}" dt="2022-09-15T02:33:26.844" v="503" actId="34135"/>
          <ac:picMkLst>
            <pc:docMk/>
            <pc:sldMk cId="3129339622" sldId="346"/>
            <ac:picMk id="10" creationId="{4DED3E0D-4466-9878-373F-1F520E4BBA17}"/>
          </ac:picMkLst>
        </pc:picChg>
      </pc:sldChg>
      <pc:sldChg chg="addSp delSp modSp add mod delAnim modAnim">
        <pc:chgData name="TAN Mei Yi [Harrisdale Senior High School]" userId="f9f029c9-d743-4d60-9f2c-e74bdec1ab07" providerId="ADAL" clId="{8352BFBE-D15E-4B7D-B349-5CE470C52506}" dt="2022-09-15T23:31:34.047" v="1458"/>
        <pc:sldMkLst>
          <pc:docMk/>
          <pc:sldMk cId="1989671729" sldId="347"/>
        </pc:sldMkLst>
        <pc:spChg chg="add mod">
          <ac:chgData name="TAN Mei Yi [Harrisdale Senior High School]" userId="f9f029c9-d743-4d60-9f2c-e74bdec1ab07" providerId="ADAL" clId="{8352BFBE-D15E-4B7D-B349-5CE470C52506}" dt="2022-09-15T03:52:39.034" v="876" actId="14100"/>
          <ac:spMkLst>
            <pc:docMk/>
            <pc:sldMk cId="1989671729" sldId="347"/>
            <ac:spMk id="4" creationId="{CED71629-F1E5-745C-734D-5691B7BB506F}"/>
          </ac:spMkLst>
        </pc:spChg>
        <pc:spChg chg="add del mod">
          <ac:chgData name="TAN Mei Yi [Harrisdale Senior High School]" userId="f9f029c9-d743-4d60-9f2c-e74bdec1ab07" providerId="ADAL" clId="{8352BFBE-D15E-4B7D-B349-5CE470C52506}" dt="2022-09-15T02:38:37.904" v="810" actId="478"/>
          <ac:spMkLst>
            <pc:docMk/>
            <pc:sldMk cId="1989671729" sldId="347"/>
            <ac:spMk id="5" creationId="{91F9853B-299F-A03F-203A-0B18127DCE1E}"/>
          </ac:spMkLst>
        </pc:spChg>
        <pc:spChg chg="mod">
          <ac:chgData name="TAN Mei Yi [Harrisdale Senior High School]" userId="f9f029c9-d743-4d60-9f2c-e74bdec1ab07" providerId="ADAL" clId="{8352BFBE-D15E-4B7D-B349-5CE470C52506}" dt="2022-09-15T02:35:24.280" v="637" actId="20577"/>
          <ac:spMkLst>
            <pc:docMk/>
            <pc:sldMk cId="1989671729" sldId="347"/>
            <ac:spMk id="8" creationId="{72FD72F0-D346-4484-930F-8042CBD15A4A}"/>
          </ac:spMkLst>
        </pc:spChg>
        <pc:spChg chg="del">
          <ac:chgData name="TAN Mei Yi [Harrisdale Senior High School]" userId="f9f029c9-d743-4d60-9f2c-e74bdec1ab07" providerId="ADAL" clId="{8352BFBE-D15E-4B7D-B349-5CE470C52506}" dt="2022-09-15T02:34:59.024" v="542" actId="478"/>
          <ac:spMkLst>
            <pc:docMk/>
            <pc:sldMk cId="1989671729" sldId="347"/>
            <ac:spMk id="11" creationId="{F65AE2F8-66C7-2747-7735-A41059FFE4C4}"/>
          </ac:spMkLst>
        </pc:spChg>
        <pc:spChg chg="del">
          <ac:chgData name="TAN Mei Yi [Harrisdale Senior High School]" userId="f9f029c9-d743-4d60-9f2c-e74bdec1ab07" providerId="ADAL" clId="{8352BFBE-D15E-4B7D-B349-5CE470C52506}" dt="2022-09-15T02:34:59.024" v="542" actId="478"/>
          <ac:spMkLst>
            <pc:docMk/>
            <pc:sldMk cId="1989671729" sldId="347"/>
            <ac:spMk id="12" creationId="{51918BA4-4270-3399-AB75-A5DF6B0D50AC}"/>
          </ac:spMkLst>
        </pc:spChg>
        <pc:spChg chg="del">
          <ac:chgData name="TAN Mei Yi [Harrisdale Senior High School]" userId="f9f029c9-d743-4d60-9f2c-e74bdec1ab07" providerId="ADAL" clId="{8352BFBE-D15E-4B7D-B349-5CE470C52506}" dt="2022-09-15T02:34:59.024" v="542" actId="478"/>
          <ac:spMkLst>
            <pc:docMk/>
            <pc:sldMk cId="1989671729" sldId="347"/>
            <ac:spMk id="13" creationId="{1536CCF6-736E-84B3-B495-B1BF01AF30F9}"/>
          </ac:spMkLst>
        </pc:spChg>
        <pc:spChg chg="del">
          <ac:chgData name="TAN Mei Yi [Harrisdale Senior High School]" userId="f9f029c9-d743-4d60-9f2c-e74bdec1ab07" providerId="ADAL" clId="{8352BFBE-D15E-4B7D-B349-5CE470C52506}" dt="2022-09-15T02:34:59.024" v="542" actId="478"/>
          <ac:spMkLst>
            <pc:docMk/>
            <pc:sldMk cId="1989671729" sldId="347"/>
            <ac:spMk id="14" creationId="{4D006B54-1DD0-7BC5-2809-83B74CDFECE2}"/>
          </ac:spMkLst>
        </pc:spChg>
        <pc:spChg chg="del">
          <ac:chgData name="TAN Mei Yi [Harrisdale Senior High School]" userId="f9f029c9-d743-4d60-9f2c-e74bdec1ab07" providerId="ADAL" clId="{8352BFBE-D15E-4B7D-B349-5CE470C52506}" dt="2022-09-15T02:34:59.024" v="542" actId="478"/>
          <ac:spMkLst>
            <pc:docMk/>
            <pc:sldMk cId="1989671729" sldId="347"/>
            <ac:spMk id="15" creationId="{471E5371-0AE7-3F57-F913-08E80C9031D1}"/>
          </ac:spMkLst>
        </pc:spChg>
        <pc:spChg chg="del">
          <ac:chgData name="TAN Mei Yi [Harrisdale Senior High School]" userId="f9f029c9-d743-4d60-9f2c-e74bdec1ab07" providerId="ADAL" clId="{8352BFBE-D15E-4B7D-B349-5CE470C52506}" dt="2022-09-15T02:34:59.024" v="542" actId="478"/>
          <ac:spMkLst>
            <pc:docMk/>
            <pc:sldMk cId="1989671729" sldId="347"/>
            <ac:spMk id="16" creationId="{E139BB3E-618D-2EFF-936F-060E1D74688E}"/>
          </ac:spMkLst>
        </pc:spChg>
        <pc:spChg chg="add mod">
          <ac:chgData name="TAN Mei Yi [Harrisdale Senior High School]" userId="f9f029c9-d743-4d60-9f2c-e74bdec1ab07" providerId="ADAL" clId="{8352BFBE-D15E-4B7D-B349-5CE470C52506}" dt="2022-09-15T02:41:11.139" v="833" actId="1076"/>
          <ac:spMkLst>
            <pc:docMk/>
            <pc:sldMk cId="1989671729" sldId="347"/>
            <ac:spMk id="18" creationId="{836FEF5F-F93A-94E9-ECE5-33FD3558654D}"/>
          </ac:spMkLst>
        </pc:spChg>
        <pc:spChg chg="add mod">
          <ac:chgData name="TAN Mei Yi [Harrisdale Senior High School]" userId="f9f029c9-d743-4d60-9f2c-e74bdec1ab07" providerId="ADAL" clId="{8352BFBE-D15E-4B7D-B349-5CE470C52506}" dt="2022-09-15T02:45:38.917" v="844" actId="20577"/>
          <ac:spMkLst>
            <pc:docMk/>
            <pc:sldMk cId="1989671729" sldId="347"/>
            <ac:spMk id="22" creationId="{19DC3662-7D66-9D1F-528F-8AD1303A092A}"/>
          </ac:spMkLst>
        </pc:spChg>
        <pc:spChg chg="add mod">
          <ac:chgData name="TAN Mei Yi [Harrisdale Senior High School]" userId="f9f029c9-d743-4d60-9f2c-e74bdec1ab07" providerId="ADAL" clId="{8352BFBE-D15E-4B7D-B349-5CE470C52506}" dt="2022-09-15T02:47:45.492" v="856" actId="1076"/>
          <ac:spMkLst>
            <pc:docMk/>
            <pc:sldMk cId="1989671729" sldId="347"/>
            <ac:spMk id="26" creationId="{5C0326C4-BEC5-CD86-0E6C-D5FA0142B5BE}"/>
          </ac:spMkLst>
        </pc:spChg>
        <pc:spChg chg="add mod">
          <ac:chgData name="TAN Mei Yi [Harrisdale Senior High School]" userId="f9f029c9-d743-4d60-9f2c-e74bdec1ab07" providerId="ADAL" clId="{8352BFBE-D15E-4B7D-B349-5CE470C52506}" dt="2022-09-15T03:50:29.365" v="865" actId="20577"/>
          <ac:spMkLst>
            <pc:docMk/>
            <pc:sldMk cId="1989671729" sldId="347"/>
            <ac:spMk id="31" creationId="{AA4DA2FF-1132-1EB4-B4A3-80185FD5B988}"/>
          </ac:spMkLst>
        </pc:spChg>
        <pc:spChg chg="add mod">
          <ac:chgData name="TAN Mei Yi [Harrisdale Senior High School]" userId="f9f029c9-d743-4d60-9f2c-e74bdec1ab07" providerId="ADAL" clId="{8352BFBE-D15E-4B7D-B349-5CE470C52506}" dt="2022-09-15T04:02:23.252" v="984" actId="20577"/>
          <ac:spMkLst>
            <pc:docMk/>
            <pc:sldMk cId="1989671729" sldId="347"/>
            <ac:spMk id="32" creationId="{6F34C67C-865E-E5AC-F6D5-D58A7634AD2F}"/>
          </ac:spMkLst>
        </pc:spChg>
        <pc:spChg chg="add mod">
          <ac:chgData name="TAN Mei Yi [Harrisdale Senior High School]" userId="f9f029c9-d743-4d60-9f2c-e74bdec1ab07" providerId="ADAL" clId="{8352BFBE-D15E-4B7D-B349-5CE470C52506}" dt="2022-09-15T04:02:33.476" v="987" actId="1076"/>
          <ac:spMkLst>
            <pc:docMk/>
            <pc:sldMk cId="1989671729" sldId="347"/>
            <ac:spMk id="39" creationId="{3C3A39C8-F5A0-B235-45CA-335C6FB40A68}"/>
          </ac:spMkLst>
        </pc:spChg>
        <pc:spChg chg="add mod">
          <ac:chgData name="TAN Mei Yi [Harrisdale Senior High School]" userId="f9f029c9-d743-4d60-9f2c-e74bdec1ab07" providerId="ADAL" clId="{8352BFBE-D15E-4B7D-B349-5CE470C52506}" dt="2022-09-15T04:02:44.459" v="996" actId="14100"/>
          <ac:spMkLst>
            <pc:docMk/>
            <pc:sldMk cId="1989671729" sldId="347"/>
            <ac:spMk id="40" creationId="{6D407032-6C1E-DD32-FC3A-63EB586E6764}"/>
          </ac:spMkLst>
        </pc:spChg>
        <pc:spChg chg="add mod">
          <ac:chgData name="TAN Mei Yi [Harrisdale Senior High School]" userId="f9f029c9-d743-4d60-9f2c-e74bdec1ab07" providerId="ADAL" clId="{8352BFBE-D15E-4B7D-B349-5CE470C52506}" dt="2022-09-15T04:03:18.447" v="1007" actId="20577"/>
          <ac:spMkLst>
            <pc:docMk/>
            <pc:sldMk cId="1989671729" sldId="347"/>
            <ac:spMk id="41" creationId="{C6B76E0C-3239-2CF1-1D09-03BA75EE9D0A}"/>
          </ac:spMkLst>
        </pc:spChg>
        <pc:spChg chg="add mod">
          <ac:chgData name="TAN Mei Yi [Harrisdale Senior High School]" userId="f9f029c9-d743-4d60-9f2c-e74bdec1ab07" providerId="ADAL" clId="{8352BFBE-D15E-4B7D-B349-5CE470C52506}" dt="2022-09-15T04:04:34.449" v="1029" actId="14100"/>
          <ac:spMkLst>
            <pc:docMk/>
            <pc:sldMk cId="1989671729" sldId="347"/>
            <ac:spMk id="46" creationId="{7462EBC3-5A06-1CE2-A91C-2E456D1C63CC}"/>
          </ac:spMkLst>
        </pc:spChg>
        <pc:spChg chg="add mod">
          <ac:chgData name="TAN Mei Yi [Harrisdale Senior High School]" userId="f9f029c9-d743-4d60-9f2c-e74bdec1ab07" providerId="ADAL" clId="{8352BFBE-D15E-4B7D-B349-5CE470C52506}" dt="2022-09-15T04:07:27.589" v="1036" actId="14100"/>
          <ac:spMkLst>
            <pc:docMk/>
            <pc:sldMk cId="1989671729" sldId="347"/>
            <ac:spMk id="47" creationId="{0F5C07FE-E9E8-5BFF-418A-EF3474548473}"/>
          </ac:spMkLst>
        </pc:spChg>
        <pc:spChg chg="add mod">
          <ac:chgData name="TAN Mei Yi [Harrisdale Senior High School]" userId="f9f029c9-d743-4d60-9f2c-e74bdec1ab07" providerId="ADAL" clId="{8352BFBE-D15E-4B7D-B349-5CE470C52506}" dt="2022-09-15T23:30:22.784" v="1442" actId="1076"/>
          <ac:spMkLst>
            <pc:docMk/>
            <pc:sldMk cId="1989671729" sldId="347"/>
            <ac:spMk id="48" creationId="{6933097D-5139-A3FD-E064-3CC34BAF0A2D}"/>
          </ac:spMkLst>
        </pc:spChg>
        <pc:spChg chg="add mod">
          <ac:chgData name="TAN Mei Yi [Harrisdale Senior High School]" userId="f9f029c9-d743-4d60-9f2c-e74bdec1ab07" providerId="ADAL" clId="{8352BFBE-D15E-4B7D-B349-5CE470C52506}" dt="2022-09-15T23:30:36.166" v="1445" actId="1076"/>
          <ac:spMkLst>
            <pc:docMk/>
            <pc:sldMk cId="1989671729" sldId="347"/>
            <ac:spMk id="49" creationId="{0A329B38-9549-A210-6487-5224C010F5EE}"/>
          </ac:spMkLst>
        </pc:spChg>
        <pc:spChg chg="add mod">
          <ac:chgData name="TAN Mei Yi [Harrisdale Senior High School]" userId="f9f029c9-d743-4d60-9f2c-e74bdec1ab07" providerId="ADAL" clId="{8352BFBE-D15E-4B7D-B349-5CE470C52506}" dt="2022-09-15T23:30:50.299" v="1448" actId="1076"/>
          <ac:spMkLst>
            <pc:docMk/>
            <pc:sldMk cId="1989671729" sldId="347"/>
            <ac:spMk id="50" creationId="{44169BBC-3E54-7EE1-5C77-4E09E4E23D75}"/>
          </ac:spMkLst>
        </pc:spChg>
        <pc:spChg chg="add mod">
          <ac:chgData name="TAN Mei Yi [Harrisdale Senior High School]" userId="f9f029c9-d743-4d60-9f2c-e74bdec1ab07" providerId="ADAL" clId="{8352BFBE-D15E-4B7D-B349-5CE470C52506}" dt="2022-09-15T23:30:59.359" v="1451" actId="1076"/>
          <ac:spMkLst>
            <pc:docMk/>
            <pc:sldMk cId="1989671729" sldId="347"/>
            <ac:spMk id="51" creationId="{2F706552-0C47-BBF0-3398-692372A32624}"/>
          </ac:spMkLst>
        </pc:spChg>
        <pc:spChg chg="add mod">
          <ac:chgData name="TAN Mei Yi [Harrisdale Senior High School]" userId="f9f029c9-d743-4d60-9f2c-e74bdec1ab07" providerId="ADAL" clId="{8352BFBE-D15E-4B7D-B349-5CE470C52506}" dt="2022-09-15T23:31:16.172" v="1454" actId="1076"/>
          <ac:spMkLst>
            <pc:docMk/>
            <pc:sldMk cId="1989671729" sldId="347"/>
            <ac:spMk id="52" creationId="{C500585A-33CE-EA71-35D9-4F6494A328AB}"/>
          </ac:spMkLst>
        </pc:spChg>
        <pc:spChg chg="add mod">
          <ac:chgData name="TAN Mei Yi [Harrisdale Senior High School]" userId="f9f029c9-d743-4d60-9f2c-e74bdec1ab07" providerId="ADAL" clId="{8352BFBE-D15E-4B7D-B349-5CE470C52506}" dt="2022-09-15T23:31:25.277" v="1457" actId="1076"/>
          <ac:spMkLst>
            <pc:docMk/>
            <pc:sldMk cId="1989671729" sldId="347"/>
            <ac:spMk id="53" creationId="{ED6064B0-6FBD-CD29-4C9D-B20CAB01EF2D}"/>
          </ac:spMkLst>
        </pc:spChg>
        <pc:picChg chg="add del mod">
          <ac:chgData name="TAN Mei Yi [Harrisdale Senior High School]" userId="f9f029c9-d743-4d60-9f2c-e74bdec1ab07" providerId="ADAL" clId="{8352BFBE-D15E-4B7D-B349-5CE470C52506}" dt="2022-09-15T04:07:36.642" v="1038" actId="478"/>
          <ac:picMkLst>
            <pc:docMk/>
            <pc:sldMk cId="1989671729" sldId="347"/>
            <ac:picMk id="3" creationId="{F4C63561-ACCB-5632-4218-9F8DF643D755}"/>
          </ac:picMkLst>
        </pc:picChg>
        <pc:picChg chg="add mod ord">
          <ac:chgData name="TAN Mei Yi [Harrisdale Senior High School]" userId="f9f029c9-d743-4d60-9f2c-e74bdec1ab07" providerId="ADAL" clId="{8352BFBE-D15E-4B7D-B349-5CE470C52506}" dt="2022-09-15T02:41:35.897" v="841" actId="34135"/>
          <ac:picMkLst>
            <pc:docMk/>
            <pc:sldMk cId="1989671729" sldId="347"/>
            <ac:picMk id="7" creationId="{D1C0DA59-258D-46AC-681C-FBA99CF5F6AF}"/>
          </ac:picMkLst>
        </pc:picChg>
        <pc:picChg chg="del">
          <ac:chgData name="TAN Mei Yi [Harrisdale Senior High School]" userId="f9f029c9-d743-4d60-9f2c-e74bdec1ab07" providerId="ADAL" clId="{8352BFBE-D15E-4B7D-B349-5CE470C52506}" dt="2022-09-15T02:35:02.343" v="545" actId="478"/>
          <ac:picMkLst>
            <pc:docMk/>
            <pc:sldMk cId="1989671729" sldId="347"/>
            <ac:picMk id="10" creationId="{4DED3E0D-4466-9878-373F-1F520E4BBA17}"/>
          </ac:picMkLst>
        </pc:picChg>
        <pc:cxnChg chg="add mod">
          <ac:chgData name="TAN Mei Yi [Harrisdale Senior High School]" userId="f9f029c9-d743-4d60-9f2c-e74bdec1ab07" providerId="ADAL" clId="{8352BFBE-D15E-4B7D-B349-5CE470C52506}" dt="2022-09-15T02:40:46.858" v="821" actId="1582"/>
          <ac:cxnSpMkLst>
            <pc:docMk/>
            <pc:sldMk cId="1989671729" sldId="347"/>
            <ac:cxnSpMk id="17" creationId="{6B272A55-B40D-A0B1-D8B4-3DF4E4D2A969}"/>
          </ac:cxnSpMkLst>
        </pc:cxnChg>
        <pc:cxnChg chg="add mod">
          <ac:chgData name="TAN Mei Yi [Harrisdale Senior High School]" userId="f9f029c9-d743-4d60-9f2c-e74bdec1ab07" providerId="ADAL" clId="{8352BFBE-D15E-4B7D-B349-5CE470C52506}" dt="2022-09-15T03:59:36.402" v="952" actId="14100"/>
          <ac:cxnSpMkLst>
            <pc:docMk/>
            <pc:sldMk cId="1989671729" sldId="347"/>
            <ac:cxnSpMk id="19" creationId="{AA71A054-26BF-BE18-ED0E-D14EDA7DE800}"/>
          </ac:cxnSpMkLst>
        </pc:cxnChg>
        <pc:cxnChg chg="add mod">
          <ac:chgData name="TAN Mei Yi [Harrisdale Senior High School]" userId="f9f029c9-d743-4d60-9f2c-e74bdec1ab07" providerId="ADAL" clId="{8352BFBE-D15E-4B7D-B349-5CE470C52506}" dt="2022-09-15T02:47:36.570" v="851" actId="14100"/>
          <ac:cxnSpMkLst>
            <pc:docMk/>
            <pc:sldMk cId="1989671729" sldId="347"/>
            <ac:cxnSpMk id="23" creationId="{470CA2AA-E35E-63BC-0733-BF80F0B13404}"/>
          </ac:cxnSpMkLst>
        </pc:cxnChg>
        <pc:cxnChg chg="add mod">
          <ac:chgData name="TAN Mei Yi [Harrisdale Senior High School]" userId="f9f029c9-d743-4d60-9f2c-e74bdec1ab07" providerId="ADAL" clId="{8352BFBE-D15E-4B7D-B349-5CE470C52506}" dt="2022-09-15T02:48:05.096" v="859" actId="14100"/>
          <ac:cxnSpMkLst>
            <pc:docMk/>
            <pc:sldMk cId="1989671729" sldId="347"/>
            <ac:cxnSpMk id="28" creationId="{D9266491-95C9-3B59-588B-5C7B4D42C339}"/>
          </ac:cxnSpMkLst>
        </pc:cxnChg>
        <pc:cxnChg chg="add mod">
          <ac:chgData name="TAN Mei Yi [Harrisdale Senior High School]" userId="f9f029c9-d743-4d60-9f2c-e74bdec1ab07" providerId="ADAL" clId="{8352BFBE-D15E-4B7D-B349-5CE470C52506}" dt="2022-09-15T03:59:40.298" v="953" actId="1076"/>
          <ac:cxnSpMkLst>
            <pc:docMk/>
            <pc:sldMk cId="1989671729" sldId="347"/>
            <ac:cxnSpMk id="33" creationId="{BDF96119-3108-859E-4ACB-56DA46809A59}"/>
          </ac:cxnSpMkLst>
        </pc:cxnChg>
        <pc:cxnChg chg="add mod">
          <ac:chgData name="TAN Mei Yi [Harrisdale Senior High School]" userId="f9f029c9-d743-4d60-9f2c-e74bdec1ab07" providerId="ADAL" clId="{8352BFBE-D15E-4B7D-B349-5CE470C52506}" dt="2022-09-15T03:59:59.397" v="957" actId="14100"/>
          <ac:cxnSpMkLst>
            <pc:docMk/>
            <pc:sldMk cId="1989671729" sldId="347"/>
            <ac:cxnSpMk id="35" creationId="{A420EC47-5BAF-624B-97B1-5BBA6DBAA923}"/>
          </ac:cxnSpMkLst>
        </pc:cxnChg>
        <pc:cxnChg chg="add mod">
          <ac:chgData name="TAN Mei Yi [Harrisdale Senior High School]" userId="f9f029c9-d743-4d60-9f2c-e74bdec1ab07" providerId="ADAL" clId="{8352BFBE-D15E-4B7D-B349-5CE470C52506}" dt="2022-09-15T04:03:52.434" v="1010" actId="1076"/>
          <ac:cxnSpMkLst>
            <pc:docMk/>
            <pc:sldMk cId="1989671729" sldId="347"/>
            <ac:cxnSpMk id="42" creationId="{1CAF12EE-7E38-D185-98BB-40660AA93378}"/>
          </ac:cxnSpMkLst>
        </pc:cxnChg>
        <pc:cxnChg chg="add mod">
          <ac:chgData name="TAN Mei Yi [Harrisdale Senior High School]" userId="f9f029c9-d743-4d60-9f2c-e74bdec1ab07" providerId="ADAL" clId="{8352BFBE-D15E-4B7D-B349-5CE470C52506}" dt="2022-09-15T04:04:03.959" v="1013" actId="14100"/>
          <ac:cxnSpMkLst>
            <pc:docMk/>
            <pc:sldMk cId="1989671729" sldId="347"/>
            <ac:cxnSpMk id="43" creationId="{09921A5E-5EDE-18D5-E56B-55D523D85168}"/>
          </ac:cxnSpMkLst>
        </pc:cxnChg>
      </pc:sldChg>
      <pc:sldChg chg="del">
        <pc:chgData name="TAN Mei Yi [Harrisdale Senior High School]" userId="f9f029c9-d743-4d60-9f2c-e74bdec1ab07" providerId="ADAL" clId="{8352BFBE-D15E-4B7D-B349-5CE470C52506}" dt="2022-09-15T02:27:42.889" v="429" actId="47"/>
        <pc:sldMkLst>
          <pc:docMk/>
          <pc:sldMk cId="2588139462" sldId="347"/>
        </pc:sldMkLst>
      </pc:sldChg>
      <pc:sldChg chg="del">
        <pc:chgData name="TAN Mei Yi [Harrisdale Senior High School]" userId="f9f029c9-d743-4d60-9f2c-e74bdec1ab07" providerId="ADAL" clId="{8352BFBE-D15E-4B7D-B349-5CE470C52506}" dt="2022-09-15T02:27:42.889" v="429" actId="47"/>
        <pc:sldMkLst>
          <pc:docMk/>
          <pc:sldMk cId="3873463892" sldId="348"/>
        </pc:sldMkLst>
      </pc:sldChg>
      <pc:sldChg chg="addSp delSp modSp add mod delAnim modAnim">
        <pc:chgData name="TAN Mei Yi [Harrisdale Senior High School]" userId="f9f029c9-d743-4d60-9f2c-e74bdec1ab07" providerId="ADAL" clId="{8352BFBE-D15E-4B7D-B349-5CE470C52506}" dt="2022-09-15T04:15:48.225" v="1107"/>
        <pc:sldMkLst>
          <pc:docMk/>
          <pc:sldMk cId="4051820674" sldId="348"/>
        </pc:sldMkLst>
        <pc:spChg chg="del">
          <ac:chgData name="TAN Mei Yi [Harrisdale Senior High School]" userId="f9f029c9-d743-4d60-9f2c-e74bdec1ab07" providerId="ADAL" clId="{8352BFBE-D15E-4B7D-B349-5CE470C52506}" dt="2022-09-15T04:10:53.390" v="1041" actId="478"/>
          <ac:spMkLst>
            <pc:docMk/>
            <pc:sldMk cId="4051820674" sldId="348"/>
            <ac:spMk id="11" creationId="{F65AE2F8-66C7-2747-7735-A41059FFE4C4}"/>
          </ac:spMkLst>
        </pc:spChg>
        <pc:spChg chg="del">
          <ac:chgData name="TAN Mei Yi [Harrisdale Senior High School]" userId="f9f029c9-d743-4d60-9f2c-e74bdec1ab07" providerId="ADAL" clId="{8352BFBE-D15E-4B7D-B349-5CE470C52506}" dt="2022-09-15T04:10:53.390" v="1041" actId="478"/>
          <ac:spMkLst>
            <pc:docMk/>
            <pc:sldMk cId="4051820674" sldId="348"/>
            <ac:spMk id="12" creationId="{51918BA4-4270-3399-AB75-A5DF6B0D50AC}"/>
          </ac:spMkLst>
        </pc:spChg>
        <pc:spChg chg="del">
          <ac:chgData name="TAN Mei Yi [Harrisdale Senior High School]" userId="f9f029c9-d743-4d60-9f2c-e74bdec1ab07" providerId="ADAL" clId="{8352BFBE-D15E-4B7D-B349-5CE470C52506}" dt="2022-09-15T04:10:53.390" v="1041" actId="478"/>
          <ac:spMkLst>
            <pc:docMk/>
            <pc:sldMk cId="4051820674" sldId="348"/>
            <ac:spMk id="13" creationId="{1536CCF6-736E-84B3-B495-B1BF01AF30F9}"/>
          </ac:spMkLst>
        </pc:spChg>
        <pc:spChg chg="del">
          <ac:chgData name="TAN Mei Yi [Harrisdale Senior High School]" userId="f9f029c9-d743-4d60-9f2c-e74bdec1ab07" providerId="ADAL" clId="{8352BFBE-D15E-4B7D-B349-5CE470C52506}" dt="2022-09-15T04:10:53.390" v="1041" actId="478"/>
          <ac:spMkLst>
            <pc:docMk/>
            <pc:sldMk cId="4051820674" sldId="348"/>
            <ac:spMk id="14" creationId="{4D006B54-1DD0-7BC5-2809-83B74CDFECE2}"/>
          </ac:spMkLst>
        </pc:spChg>
        <pc:spChg chg="del">
          <ac:chgData name="TAN Mei Yi [Harrisdale Senior High School]" userId="f9f029c9-d743-4d60-9f2c-e74bdec1ab07" providerId="ADAL" clId="{8352BFBE-D15E-4B7D-B349-5CE470C52506}" dt="2022-09-15T04:10:53.390" v="1041" actId="478"/>
          <ac:spMkLst>
            <pc:docMk/>
            <pc:sldMk cId="4051820674" sldId="348"/>
            <ac:spMk id="15" creationId="{471E5371-0AE7-3F57-F913-08E80C9031D1}"/>
          </ac:spMkLst>
        </pc:spChg>
        <pc:spChg chg="del mod">
          <ac:chgData name="TAN Mei Yi [Harrisdale Senior High School]" userId="f9f029c9-d743-4d60-9f2c-e74bdec1ab07" providerId="ADAL" clId="{8352BFBE-D15E-4B7D-B349-5CE470C52506}" dt="2022-09-15T04:12:36.434" v="1051" actId="478"/>
          <ac:spMkLst>
            <pc:docMk/>
            <pc:sldMk cId="4051820674" sldId="348"/>
            <ac:spMk id="16" creationId="{E139BB3E-618D-2EFF-936F-060E1D74688E}"/>
          </ac:spMkLst>
        </pc:spChg>
        <pc:grpChg chg="mod">
          <ac:chgData name="TAN Mei Yi [Harrisdale Senior High School]" userId="f9f029c9-d743-4d60-9f2c-e74bdec1ab07" providerId="ADAL" clId="{8352BFBE-D15E-4B7D-B349-5CE470C52506}" dt="2022-09-15T04:14:33.931" v="1076" actId="164"/>
          <ac:grpSpMkLst>
            <pc:docMk/>
            <pc:sldMk cId="4051820674" sldId="348"/>
            <ac:grpSpMk id="29" creationId="{FE4F0D69-B04E-2C99-3D53-46CA2924520F}"/>
          </ac:grpSpMkLst>
        </pc:grpChg>
        <pc:grpChg chg="mod">
          <ac:chgData name="TAN Mei Yi [Harrisdale Senior High School]" userId="f9f029c9-d743-4d60-9f2c-e74bdec1ab07" providerId="ADAL" clId="{8352BFBE-D15E-4B7D-B349-5CE470C52506}" dt="2022-09-15T04:14:33.931" v="1076" actId="164"/>
          <ac:grpSpMkLst>
            <pc:docMk/>
            <pc:sldMk cId="4051820674" sldId="348"/>
            <ac:grpSpMk id="30" creationId="{407597F6-087C-8CA7-17A5-AC9F3960E7B5}"/>
          </ac:grpSpMkLst>
        </pc:grpChg>
        <pc:grpChg chg="add mod">
          <ac:chgData name="TAN Mei Yi [Harrisdale Senior High School]" userId="f9f029c9-d743-4d60-9f2c-e74bdec1ab07" providerId="ADAL" clId="{8352BFBE-D15E-4B7D-B349-5CE470C52506}" dt="2022-09-15T04:14:33.931" v="1076" actId="164"/>
          <ac:grpSpMkLst>
            <pc:docMk/>
            <pc:sldMk cId="4051820674" sldId="348"/>
            <ac:grpSpMk id="31" creationId="{03E332F6-FBC4-5769-B85C-B80E8EF5CFF8}"/>
          </ac:grpSpMkLst>
        </pc:grpChg>
        <pc:grpChg chg="mod">
          <ac:chgData name="TAN Mei Yi [Harrisdale Senior High School]" userId="f9f029c9-d743-4d60-9f2c-e74bdec1ab07" providerId="ADAL" clId="{8352BFBE-D15E-4B7D-B349-5CE470C52506}" dt="2022-09-15T04:15:12.059" v="1086" actId="164"/>
          <ac:grpSpMkLst>
            <pc:docMk/>
            <pc:sldMk cId="4051820674" sldId="348"/>
            <ac:grpSpMk id="39" creationId="{541D1464-FF38-E255-EBAC-1471070C2F5D}"/>
          </ac:grpSpMkLst>
        </pc:grpChg>
        <pc:grpChg chg="add mod">
          <ac:chgData name="TAN Mei Yi [Harrisdale Senior High School]" userId="f9f029c9-d743-4d60-9f2c-e74bdec1ab07" providerId="ADAL" clId="{8352BFBE-D15E-4B7D-B349-5CE470C52506}" dt="2022-09-15T04:15:12.059" v="1086" actId="164"/>
          <ac:grpSpMkLst>
            <pc:docMk/>
            <pc:sldMk cId="4051820674" sldId="348"/>
            <ac:grpSpMk id="40" creationId="{DBE4FEFF-E321-6A20-83F9-0804D527E215}"/>
          </ac:grpSpMkLst>
        </pc:grpChg>
        <pc:grpChg chg="mod">
          <ac:chgData name="TAN Mei Yi [Harrisdale Senior High School]" userId="f9f029c9-d743-4d60-9f2c-e74bdec1ab07" providerId="ADAL" clId="{8352BFBE-D15E-4B7D-B349-5CE470C52506}" dt="2022-09-15T04:15:26.228" v="1096"/>
          <ac:grpSpMkLst>
            <pc:docMk/>
            <pc:sldMk cId="4051820674" sldId="348"/>
            <ac:grpSpMk id="49" creationId="{1073BAF9-346D-7A80-4B9A-C854811163E5}"/>
          </ac:grpSpMkLst>
        </pc:grpChg>
        <pc:grpChg chg="del mod">
          <ac:chgData name="TAN Mei Yi [Harrisdale Senior High School]" userId="f9f029c9-d743-4d60-9f2c-e74bdec1ab07" providerId="ADAL" clId="{8352BFBE-D15E-4B7D-B349-5CE470C52506}" dt="2022-09-15T04:15:41.880" v="1106"/>
          <ac:grpSpMkLst>
            <pc:docMk/>
            <pc:sldMk cId="4051820674" sldId="348"/>
            <ac:grpSpMk id="55" creationId="{C0F3C640-0E5D-3BEE-1D8B-534D5217A7F2}"/>
          </ac:grpSpMkLst>
        </pc:grpChg>
        <pc:grpChg chg="mod">
          <ac:chgData name="TAN Mei Yi [Harrisdale Senior High School]" userId="f9f029c9-d743-4d60-9f2c-e74bdec1ab07" providerId="ADAL" clId="{8352BFBE-D15E-4B7D-B349-5CE470C52506}" dt="2022-09-15T04:15:41.880" v="1106"/>
          <ac:grpSpMkLst>
            <pc:docMk/>
            <pc:sldMk cId="4051820674" sldId="348"/>
            <ac:grpSpMk id="58" creationId="{268872C6-CF03-CC3A-A03F-495EA69F7798}"/>
          </ac:grpSpMkLst>
        </pc:grpChg>
        <pc:picChg chg="add mod ord">
          <ac:chgData name="TAN Mei Yi [Harrisdale Senior High School]" userId="f9f029c9-d743-4d60-9f2c-e74bdec1ab07" providerId="ADAL" clId="{8352BFBE-D15E-4B7D-B349-5CE470C52506}" dt="2022-09-15T04:11:25.591" v="1047"/>
          <ac:picMkLst>
            <pc:docMk/>
            <pc:sldMk cId="4051820674" sldId="348"/>
            <ac:picMk id="3" creationId="{A857A73F-2054-4DCC-FC77-3A3484EA5CE3}"/>
          </ac:picMkLst>
        </pc:picChg>
        <pc:picChg chg="add mod ord">
          <ac:chgData name="TAN Mei Yi [Harrisdale Senior High School]" userId="f9f029c9-d743-4d60-9f2c-e74bdec1ab07" providerId="ADAL" clId="{8352BFBE-D15E-4B7D-B349-5CE470C52506}" dt="2022-09-15T04:13:28.534" v="1056" actId="34135"/>
          <ac:picMkLst>
            <pc:docMk/>
            <pc:sldMk cId="4051820674" sldId="348"/>
            <ac:picMk id="4" creationId="{8FB6B625-A9C3-BCCA-A6BB-6BB4CDCD9142}"/>
          </ac:picMkLst>
        </pc:picChg>
        <pc:picChg chg="del">
          <ac:chgData name="TAN Mei Yi [Harrisdale Senior High School]" userId="f9f029c9-d743-4d60-9f2c-e74bdec1ab07" providerId="ADAL" clId="{8352BFBE-D15E-4B7D-B349-5CE470C52506}" dt="2022-09-15T04:10:49.673" v="1040" actId="478"/>
          <ac:picMkLst>
            <pc:docMk/>
            <pc:sldMk cId="4051820674" sldId="348"/>
            <ac:picMk id="10" creationId="{4DED3E0D-4466-9878-373F-1F520E4BBA17}"/>
          </ac:picMkLst>
        </pc:picChg>
        <pc:inkChg chg="add del">
          <ac:chgData name="TAN Mei Yi [Harrisdale Senior High School]" userId="f9f029c9-d743-4d60-9f2c-e74bdec1ab07" providerId="ADAL" clId="{8352BFBE-D15E-4B7D-B349-5CE470C52506}" dt="2022-09-15T04:13:57.368" v="1058"/>
          <ac:inkMkLst>
            <pc:docMk/>
            <pc:sldMk cId="4051820674" sldId="348"/>
            <ac:inkMk id="5" creationId="{BB24E701-4A96-05E9-663F-ACCF2F998644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4:33.931" v="1076" actId="164"/>
          <ac:inkMkLst>
            <pc:docMk/>
            <pc:sldMk cId="4051820674" sldId="348"/>
            <ac:inkMk id="6" creationId="{4FEB386F-F121-F504-9FB2-68DDCF8FFCE5}"/>
          </ac:inkMkLst>
        </pc:inkChg>
        <pc:inkChg chg="add del">
          <ac:chgData name="TAN Mei Yi [Harrisdale Senior High School]" userId="f9f029c9-d743-4d60-9f2c-e74bdec1ab07" providerId="ADAL" clId="{8352BFBE-D15E-4B7D-B349-5CE470C52506}" dt="2022-09-15T04:14:09.202" v="1061"/>
          <ac:inkMkLst>
            <pc:docMk/>
            <pc:sldMk cId="4051820674" sldId="348"/>
            <ac:inkMk id="7" creationId="{C4A9925C-8877-7A08-E170-92556CD202EF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4:33.931" v="1076" actId="164"/>
          <ac:inkMkLst>
            <pc:docMk/>
            <pc:sldMk cId="4051820674" sldId="348"/>
            <ac:inkMk id="9" creationId="{8A62BB71-EBB4-D743-4D06-AFD7719C3677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4:33.931" v="1076" actId="164"/>
          <ac:inkMkLst>
            <pc:docMk/>
            <pc:sldMk cId="4051820674" sldId="348"/>
            <ac:inkMk id="17" creationId="{CCA29A33-FA26-59E7-0759-0FA54310B0AA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4:22.434" v="1075"/>
          <ac:inkMkLst>
            <pc:docMk/>
            <pc:sldMk cId="4051820674" sldId="348"/>
            <ac:inkMk id="18" creationId="{FAFB2561-3241-050E-482E-9CF2FB9BCE53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4:22.434" v="1075"/>
          <ac:inkMkLst>
            <pc:docMk/>
            <pc:sldMk cId="4051820674" sldId="348"/>
            <ac:inkMk id="19" creationId="{001A5151-BC3B-DF00-ED63-DA54172B8C0A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4:22.434" v="1075"/>
          <ac:inkMkLst>
            <pc:docMk/>
            <pc:sldMk cId="4051820674" sldId="348"/>
            <ac:inkMk id="20" creationId="{D136DA67-BB43-678F-1A19-3CF30FF7C2CE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4:22.434" v="1075"/>
          <ac:inkMkLst>
            <pc:docMk/>
            <pc:sldMk cId="4051820674" sldId="348"/>
            <ac:inkMk id="21" creationId="{67F18E48-C22D-67A4-F571-B5099AEEB428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4:22.434" v="1075"/>
          <ac:inkMkLst>
            <pc:docMk/>
            <pc:sldMk cId="4051820674" sldId="348"/>
            <ac:inkMk id="22" creationId="{E27B12EB-75A4-857A-2A64-813EC9609CF0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4:22.434" v="1075"/>
          <ac:inkMkLst>
            <pc:docMk/>
            <pc:sldMk cId="4051820674" sldId="348"/>
            <ac:inkMk id="23" creationId="{40A605B8-DCD5-5A76-59DD-62FF4E5E1C97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4:22.434" v="1075"/>
          <ac:inkMkLst>
            <pc:docMk/>
            <pc:sldMk cId="4051820674" sldId="348"/>
            <ac:inkMk id="24" creationId="{E06A234E-56EE-1C22-C5EF-FB21E3E4818E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4:33.931" v="1076" actId="164"/>
          <ac:inkMkLst>
            <pc:docMk/>
            <pc:sldMk cId="4051820674" sldId="348"/>
            <ac:inkMk id="25" creationId="{A211B009-7F02-39C8-8E2F-55EA792C249C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4:22.434" v="1075"/>
          <ac:inkMkLst>
            <pc:docMk/>
            <pc:sldMk cId="4051820674" sldId="348"/>
            <ac:inkMk id="26" creationId="{3109C06B-BB6B-4889-57EE-F5510F5AE06D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4:22.434" v="1075"/>
          <ac:inkMkLst>
            <pc:docMk/>
            <pc:sldMk cId="4051820674" sldId="348"/>
            <ac:inkMk id="27" creationId="{40B6CE0E-AAE7-74EE-390E-ED00D3F8F593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4:22.434" v="1075"/>
          <ac:inkMkLst>
            <pc:docMk/>
            <pc:sldMk cId="4051820674" sldId="348"/>
            <ac:inkMk id="28" creationId="{66CD1C54-AC0A-4F82-D224-B16FCD6C0520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5:12.059" v="1086" actId="164"/>
          <ac:inkMkLst>
            <pc:docMk/>
            <pc:sldMk cId="4051820674" sldId="348"/>
            <ac:inkMk id="32" creationId="{AB86D316-9340-1C95-AEAD-9411E06B68AF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4:52.981" v="1085"/>
          <ac:inkMkLst>
            <pc:docMk/>
            <pc:sldMk cId="4051820674" sldId="348"/>
            <ac:inkMk id="33" creationId="{B0193113-80DB-4C3F-A553-C693665325E7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4:52.981" v="1085"/>
          <ac:inkMkLst>
            <pc:docMk/>
            <pc:sldMk cId="4051820674" sldId="348"/>
            <ac:inkMk id="34" creationId="{58232467-825E-9CE2-DA44-6C72ED0376D0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4:52.981" v="1085"/>
          <ac:inkMkLst>
            <pc:docMk/>
            <pc:sldMk cId="4051820674" sldId="348"/>
            <ac:inkMk id="35" creationId="{FDF3A564-9421-5331-5970-D15B71DB8548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4:52.981" v="1085"/>
          <ac:inkMkLst>
            <pc:docMk/>
            <pc:sldMk cId="4051820674" sldId="348"/>
            <ac:inkMk id="36" creationId="{0153868C-65DC-9C8E-1FAD-3ECDB7E9C199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4:52.981" v="1085"/>
          <ac:inkMkLst>
            <pc:docMk/>
            <pc:sldMk cId="4051820674" sldId="348"/>
            <ac:inkMk id="37" creationId="{9ADBECE7-2327-D04E-86DE-DD9939060238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4:52.981" v="1085"/>
          <ac:inkMkLst>
            <pc:docMk/>
            <pc:sldMk cId="4051820674" sldId="348"/>
            <ac:inkMk id="38" creationId="{2730F394-1979-02E0-A6E1-CE8AE5852B25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5:26.228" v="1096"/>
          <ac:inkMkLst>
            <pc:docMk/>
            <pc:sldMk cId="4051820674" sldId="348"/>
            <ac:inkMk id="41" creationId="{070123ED-BB0D-D3E2-C0FC-417614541F53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5:26.228" v="1096"/>
          <ac:inkMkLst>
            <pc:docMk/>
            <pc:sldMk cId="4051820674" sldId="348"/>
            <ac:inkMk id="42" creationId="{B4ACCB3E-7713-9779-C6C3-0C34CD5BF838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5:26.228" v="1096"/>
          <ac:inkMkLst>
            <pc:docMk/>
            <pc:sldMk cId="4051820674" sldId="348"/>
            <ac:inkMk id="43" creationId="{D64A0608-F8CC-00AE-183E-EBD933630DC5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5:26.228" v="1096"/>
          <ac:inkMkLst>
            <pc:docMk/>
            <pc:sldMk cId="4051820674" sldId="348"/>
            <ac:inkMk id="44" creationId="{5E52AF12-EFDF-ACFB-6D38-D14AAD87D455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5:26.228" v="1096"/>
          <ac:inkMkLst>
            <pc:docMk/>
            <pc:sldMk cId="4051820674" sldId="348"/>
            <ac:inkMk id="45" creationId="{371F526C-2B8F-C912-D0A5-B4E8D6CDEE28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5:26.228" v="1096"/>
          <ac:inkMkLst>
            <pc:docMk/>
            <pc:sldMk cId="4051820674" sldId="348"/>
            <ac:inkMk id="46" creationId="{7163B147-1004-80AD-9383-05665EBB7352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5:26.228" v="1096"/>
          <ac:inkMkLst>
            <pc:docMk/>
            <pc:sldMk cId="4051820674" sldId="348"/>
            <ac:inkMk id="47" creationId="{4470AA68-F1B7-8DB9-56C7-CCBCC8A03B3C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5:26.228" v="1096"/>
          <ac:inkMkLst>
            <pc:docMk/>
            <pc:sldMk cId="4051820674" sldId="348"/>
            <ac:inkMk id="48" creationId="{D1709CBE-3368-8B89-7EED-0753A36153D9}"/>
          </ac:inkMkLst>
        </pc:inkChg>
        <pc:inkChg chg="add">
          <ac:chgData name="TAN Mei Yi [Harrisdale Senior High School]" userId="f9f029c9-d743-4d60-9f2c-e74bdec1ab07" providerId="ADAL" clId="{8352BFBE-D15E-4B7D-B349-5CE470C52506}" dt="2022-09-15T04:15:38.132" v="1098" actId="9405"/>
          <ac:inkMkLst>
            <pc:docMk/>
            <pc:sldMk cId="4051820674" sldId="348"/>
            <ac:inkMk id="50" creationId="{4CB74B20-2DBD-63C5-3B22-D1BC3D4047FE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5:41.880" v="1106"/>
          <ac:inkMkLst>
            <pc:docMk/>
            <pc:sldMk cId="4051820674" sldId="348"/>
            <ac:inkMk id="51" creationId="{604C27C3-EB84-5373-E211-CBE030776A74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5:41.880" v="1106"/>
          <ac:inkMkLst>
            <pc:docMk/>
            <pc:sldMk cId="4051820674" sldId="348"/>
            <ac:inkMk id="52" creationId="{B0CEF2F8-A71D-413D-F2DD-9B945D7F7B9A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5:41.880" v="1106"/>
          <ac:inkMkLst>
            <pc:docMk/>
            <pc:sldMk cId="4051820674" sldId="348"/>
            <ac:inkMk id="53" creationId="{25B7E16C-3E3E-329A-4DBE-C25D329FF67B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5:41.880" v="1106"/>
          <ac:inkMkLst>
            <pc:docMk/>
            <pc:sldMk cId="4051820674" sldId="348"/>
            <ac:inkMk id="54" creationId="{FEE2ADE6-DBA1-C894-409A-0820ACDE8C36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5:41.880" v="1106"/>
          <ac:inkMkLst>
            <pc:docMk/>
            <pc:sldMk cId="4051820674" sldId="348"/>
            <ac:inkMk id="56" creationId="{0A9D8AE0-B633-3393-AE7A-D0A2FEDDE96D}"/>
          </ac:inkMkLst>
        </pc:inkChg>
        <pc:inkChg chg="add mod">
          <ac:chgData name="TAN Mei Yi [Harrisdale Senior High School]" userId="f9f029c9-d743-4d60-9f2c-e74bdec1ab07" providerId="ADAL" clId="{8352BFBE-D15E-4B7D-B349-5CE470C52506}" dt="2022-09-15T04:15:41.880" v="1106"/>
          <ac:inkMkLst>
            <pc:docMk/>
            <pc:sldMk cId="4051820674" sldId="348"/>
            <ac:inkMk id="57" creationId="{89578E64-0EF7-34A4-0DD9-1B26C4D81F37}"/>
          </ac:inkMkLst>
        </pc:inkChg>
      </pc:sldChg>
      <pc:sldChg chg="addSp delSp modSp add mod delAnim modAnim">
        <pc:chgData name="TAN Mei Yi [Harrisdale Senior High School]" userId="f9f029c9-d743-4d60-9f2c-e74bdec1ab07" providerId="ADAL" clId="{8352BFBE-D15E-4B7D-B349-5CE470C52506}" dt="2022-09-15T05:15:10.240" v="1162"/>
        <pc:sldMkLst>
          <pc:docMk/>
          <pc:sldMk cId="2001854195" sldId="349"/>
        </pc:sldMkLst>
        <pc:spChg chg="add mod">
          <ac:chgData name="TAN Mei Yi [Harrisdale Senior High School]" userId="f9f029c9-d743-4d60-9f2c-e74bdec1ab07" providerId="ADAL" clId="{8352BFBE-D15E-4B7D-B349-5CE470C52506}" dt="2022-09-15T04:21:23.693" v="1117" actId="1076"/>
          <ac:spMkLst>
            <pc:docMk/>
            <pc:sldMk cId="2001854195" sldId="349"/>
            <ac:spMk id="5" creationId="{2C94EB33-1596-91A3-E671-BF81E893E6D4}"/>
          </ac:spMkLst>
        </pc:spChg>
        <pc:spChg chg="add mod">
          <ac:chgData name="TAN Mei Yi [Harrisdale Senior High School]" userId="f9f029c9-d743-4d60-9f2c-e74bdec1ab07" providerId="ADAL" clId="{8352BFBE-D15E-4B7D-B349-5CE470C52506}" dt="2022-09-15T04:21:29.979" v="1120" actId="20577"/>
          <ac:spMkLst>
            <pc:docMk/>
            <pc:sldMk cId="2001854195" sldId="349"/>
            <ac:spMk id="13" creationId="{BF70E7D4-786F-9CC2-A05E-923B6BDB58C6}"/>
          </ac:spMkLst>
        </pc:spChg>
        <pc:spChg chg="add mod">
          <ac:chgData name="TAN Mei Yi [Harrisdale Senior High School]" userId="f9f029c9-d743-4d60-9f2c-e74bdec1ab07" providerId="ADAL" clId="{8352BFBE-D15E-4B7D-B349-5CE470C52506}" dt="2022-09-15T04:25:20.174" v="1149" actId="1076"/>
          <ac:spMkLst>
            <pc:docMk/>
            <pc:sldMk cId="2001854195" sldId="349"/>
            <ac:spMk id="61" creationId="{120C6B8D-C922-D437-4C53-B4C288271279}"/>
          </ac:spMkLst>
        </pc:spChg>
        <pc:spChg chg="add mod">
          <ac:chgData name="TAN Mei Yi [Harrisdale Senior High School]" userId="f9f029c9-d743-4d60-9f2c-e74bdec1ab07" providerId="ADAL" clId="{8352BFBE-D15E-4B7D-B349-5CE470C52506}" dt="2022-09-15T04:26:04.529" v="1159" actId="20577"/>
          <ac:spMkLst>
            <pc:docMk/>
            <pc:sldMk cId="2001854195" sldId="349"/>
            <ac:spMk id="66" creationId="{6B19614A-1662-91A8-41B2-1C7F05CCE1C3}"/>
          </ac:spMkLst>
        </pc:spChg>
        <pc:grpChg chg="del">
          <ac:chgData name="TAN Mei Yi [Harrisdale Senior High School]" userId="f9f029c9-d743-4d60-9f2c-e74bdec1ab07" providerId="ADAL" clId="{8352BFBE-D15E-4B7D-B349-5CE470C52506}" dt="2022-09-15T04:20:01.640" v="1109" actId="478"/>
          <ac:grpSpMkLst>
            <pc:docMk/>
            <pc:sldMk cId="2001854195" sldId="349"/>
            <ac:grpSpMk id="31" creationId="{03E332F6-FBC4-5769-B85C-B80E8EF5CFF8}"/>
          </ac:grpSpMkLst>
        </pc:grpChg>
        <pc:grpChg chg="del">
          <ac:chgData name="TAN Mei Yi [Harrisdale Senior High School]" userId="f9f029c9-d743-4d60-9f2c-e74bdec1ab07" providerId="ADAL" clId="{8352BFBE-D15E-4B7D-B349-5CE470C52506}" dt="2022-09-15T04:20:01.640" v="1109" actId="478"/>
          <ac:grpSpMkLst>
            <pc:docMk/>
            <pc:sldMk cId="2001854195" sldId="349"/>
            <ac:grpSpMk id="40" creationId="{DBE4FEFF-E321-6A20-83F9-0804D527E215}"/>
          </ac:grpSpMkLst>
        </pc:grpChg>
        <pc:grpChg chg="del">
          <ac:chgData name="TAN Mei Yi [Harrisdale Senior High School]" userId="f9f029c9-d743-4d60-9f2c-e74bdec1ab07" providerId="ADAL" clId="{8352BFBE-D15E-4B7D-B349-5CE470C52506}" dt="2022-09-15T04:20:01.640" v="1109" actId="478"/>
          <ac:grpSpMkLst>
            <pc:docMk/>
            <pc:sldMk cId="2001854195" sldId="349"/>
            <ac:grpSpMk id="49" creationId="{1073BAF9-346D-7A80-4B9A-C854811163E5}"/>
          </ac:grpSpMkLst>
        </pc:grpChg>
        <pc:grpChg chg="del">
          <ac:chgData name="TAN Mei Yi [Harrisdale Senior High School]" userId="f9f029c9-d743-4d60-9f2c-e74bdec1ab07" providerId="ADAL" clId="{8352BFBE-D15E-4B7D-B349-5CE470C52506}" dt="2022-09-15T04:20:01.640" v="1109" actId="478"/>
          <ac:grpSpMkLst>
            <pc:docMk/>
            <pc:sldMk cId="2001854195" sldId="349"/>
            <ac:grpSpMk id="58" creationId="{268872C6-CF03-CC3A-A03F-495EA69F7798}"/>
          </ac:grpSpMkLst>
        </pc:grpChg>
        <pc:inkChg chg="add">
          <ac:chgData name="TAN Mei Yi [Harrisdale Senior High School]" userId="f9f029c9-d743-4d60-9f2c-e74bdec1ab07" providerId="ADAL" clId="{8352BFBE-D15E-4B7D-B349-5CE470C52506}" dt="2022-09-15T04:23:49.476" v="1121" actId="9405"/>
          <ac:inkMkLst>
            <pc:docMk/>
            <pc:sldMk cId="2001854195" sldId="349"/>
            <ac:inkMk id="14" creationId="{D80E8E92-001E-23D3-CE5C-CBFE4740A719}"/>
          </ac:inkMkLst>
        </pc:inkChg>
        <pc:inkChg chg="add">
          <ac:chgData name="TAN Mei Yi [Harrisdale Senior High School]" userId="f9f029c9-d743-4d60-9f2c-e74bdec1ab07" providerId="ADAL" clId="{8352BFBE-D15E-4B7D-B349-5CE470C52506}" dt="2022-09-15T04:23:51.516" v="1122" actId="9405"/>
          <ac:inkMkLst>
            <pc:docMk/>
            <pc:sldMk cId="2001854195" sldId="349"/>
            <ac:inkMk id="15" creationId="{7AF7ECC7-9514-9297-B4E5-B5A0CF646B01}"/>
          </ac:inkMkLst>
        </pc:inkChg>
        <pc:inkChg chg="del">
          <ac:chgData name="TAN Mei Yi [Harrisdale Senior High School]" userId="f9f029c9-d743-4d60-9f2c-e74bdec1ab07" providerId="ADAL" clId="{8352BFBE-D15E-4B7D-B349-5CE470C52506}" dt="2022-09-15T04:20:01.640" v="1109" actId="478"/>
          <ac:inkMkLst>
            <pc:docMk/>
            <pc:sldMk cId="2001854195" sldId="349"/>
            <ac:inkMk id="50" creationId="{4CB74B20-2DBD-63C5-3B22-D1BC3D4047FE}"/>
          </ac:inkMkLst>
        </pc:inkChg>
        <pc:inkChg chg="add">
          <ac:chgData name="TAN Mei Yi [Harrisdale Senior High School]" userId="f9f029c9-d743-4d60-9f2c-e74bdec1ab07" providerId="ADAL" clId="{8352BFBE-D15E-4B7D-B349-5CE470C52506}" dt="2022-09-15T05:14:50.148" v="1160" actId="9405"/>
          <ac:inkMkLst>
            <pc:docMk/>
            <pc:sldMk cId="2001854195" sldId="349"/>
            <ac:inkMk id="67" creationId="{6923EDD5-AF5E-FEC6-3D10-995985A19586}"/>
          </ac:inkMkLst>
        </pc:inkChg>
        <pc:inkChg chg="add">
          <ac:chgData name="TAN Mei Yi [Harrisdale Senior High School]" userId="f9f029c9-d743-4d60-9f2c-e74bdec1ab07" providerId="ADAL" clId="{8352BFBE-D15E-4B7D-B349-5CE470C52506}" dt="2022-09-15T05:14:52.118" v="1161" actId="9405"/>
          <ac:inkMkLst>
            <pc:docMk/>
            <pc:sldMk cId="2001854195" sldId="349"/>
            <ac:inkMk id="68" creationId="{E04A7067-0580-03BA-970F-A448DB913EE5}"/>
          </ac:inkMkLst>
        </pc:inkChg>
        <pc:cxnChg chg="add mod">
          <ac:chgData name="TAN Mei Yi [Harrisdale Senior High School]" userId="f9f029c9-d743-4d60-9f2c-e74bdec1ab07" providerId="ADAL" clId="{8352BFBE-D15E-4B7D-B349-5CE470C52506}" dt="2022-09-15T04:20:52.042" v="1112" actId="14100"/>
          <ac:cxnSpMkLst>
            <pc:docMk/>
            <pc:sldMk cId="2001854195" sldId="349"/>
            <ac:cxnSpMk id="2" creationId="{F4FC060F-160C-01C7-BF4B-FAEEAD8FA374}"/>
          </ac:cxnSpMkLst>
        </pc:cxnChg>
        <pc:cxnChg chg="add mod">
          <ac:chgData name="TAN Mei Yi [Harrisdale Senior High School]" userId="f9f029c9-d743-4d60-9f2c-e74bdec1ab07" providerId="ADAL" clId="{8352BFBE-D15E-4B7D-B349-5CE470C52506}" dt="2022-09-15T04:21:19.148" v="1116" actId="14100"/>
          <ac:cxnSpMkLst>
            <pc:docMk/>
            <pc:sldMk cId="2001854195" sldId="349"/>
            <ac:cxnSpMk id="10" creationId="{832A1ADF-3100-82E8-17EA-1CDEAF6A37C1}"/>
          </ac:cxnSpMkLst>
        </pc:cxnChg>
        <pc:cxnChg chg="add mod">
          <ac:chgData name="TAN Mei Yi [Harrisdale Senior High School]" userId="f9f029c9-d743-4d60-9f2c-e74bdec1ab07" providerId="ADAL" clId="{8352BFBE-D15E-4B7D-B349-5CE470C52506}" dt="2022-09-15T04:24:43.005" v="1131" actId="208"/>
          <ac:cxnSpMkLst>
            <pc:docMk/>
            <pc:sldMk cId="2001854195" sldId="349"/>
            <ac:cxnSpMk id="16" creationId="{27A75BC3-BC72-3960-2397-2A89C70DAE77}"/>
          </ac:cxnSpMkLst>
        </pc:cxnChg>
        <pc:cxnChg chg="add mod">
          <ac:chgData name="TAN Mei Yi [Harrisdale Senior High School]" userId="f9f029c9-d743-4d60-9f2c-e74bdec1ab07" providerId="ADAL" clId="{8352BFBE-D15E-4B7D-B349-5CE470C52506}" dt="2022-09-15T04:25:02.833" v="1135" actId="208"/>
          <ac:cxnSpMkLst>
            <pc:docMk/>
            <pc:sldMk cId="2001854195" sldId="349"/>
            <ac:cxnSpMk id="55" creationId="{11854CE1-6F9C-6ABE-5F57-0C5A074976C4}"/>
          </ac:cxnSpMkLst>
        </pc:cxnChg>
        <pc:cxnChg chg="add mod">
          <ac:chgData name="TAN Mei Yi [Harrisdale Senior High School]" userId="f9f029c9-d743-4d60-9f2c-e74bdec1ab07" providerId="ADAL" clId="{8352BFBE-D15E-4B7D-B349-5CE470C52506}" dt="2022-09-15T04:25:40.570" v="1153" actId="1076"/>
          <ac:cxnSpMkLst>
            <pc:docMk/>
            <pc:sldMk cId="2001854195" sldId="349"/>
            <ac:cxnSpMk id="62" creationId="{386EF6BE-B2AE-7855-2909-61ED5C48551E}"/>
          </ac:cxnSpMkLst>
        </pc:cxnChg>
        <pc:cxnChg chg="add mod">
          <ac:chgData name="TAN Mei Yi [Harrisdale Senior High School]" userId="f9f029c9-d743-4d60-9f2c-e74bdec1ab07" providerId="ADAL" clId="{8352BFBE-D15E-4B7D-B349-5CE470C52506}" dt="2022-09-15T04:25:50.012" v="1156" actId="14100"/>
          <ac:cxnSpMkLst>
            <pc:docMk/>
            <pc:sldMk cId="2001854195" sldId="349"/>
            <ac:cxnSpMk id="63" creationId="{7A8370A2-9FA3-863D-FF1D-ED532E150E48}"/>
          </ac:cxnSpMkLst>
        </pc:cxnChg>
      </pc:sldChg>
      <pc:sldChg chg="del">
        <pc:chgData name="TAN Mei Yi [Harrisdale Senior High School]" userId="f9f029c9-d743-4d60-9f2c-e74bdec1ab07" providerId="ADAL" clId="{8352BFBE-D15E-4B7D-B349-5CE470C52506}" dt="2022-09-15T02:27:42.889" v="429" actId="47"/>
        <pc:sldMkLst>
          <pc:docMk/>
          <pc:sldMk cId="4094448853" sldId="349"/>
        </pc:sldMkLst>
      </pc:sldChg>
      <pc:sldChg chg="del">
        <pc:chgData name="TAN Mei Yi [Harrisdale Senior High School]" userId="f9f029c9-d743-4d60-9f2c-e74bdec1ab07" providerId="ADAL" clId="{8352BFBE-D15E-4B7D-B349-5CE470C52506}" dt="2022-09-15T02:27:42.889" v="429" actId="47"/>
        <pc:sldMkLst>
          <pc:docMk/>
          <pc:sldMk cId="576243665" sldId="350"/>
        </pc:sldMkLst>
      </pc:sldChg>
      <pc:sldChg chg="addSp delSp modSp add mod delAnim modAnim">
        <pc:chgData name="TAN Mei Yi [Harrisdale Senior High School]" userId="f9f029c9-d743-4d60-9f2c-e74bdec1ab07" providerId="ADAL" clId="{8352BFBE-D15E-4B7D-B349-5CE470C52506}" dt="2022-09-15T23:27:48.839" v="1341"/>
        <pc:sldMkLst>
          <pc:docMk/>
          <pc:sldMk cId="883226324" sldId="350"/>
        </pc:sldMkLst>
        <pc:spChg chg="del">
          <ac:chgData name="TAN Mei Yi [Harrisdale Senior High School]" userId="f9f029c9-d743-4d60-9f2c-e74bdec1ab07" providerId="ADAL" clId="{8352BFBE-D15E-4B7D-B349-5CE470C52506}" dt="2022-09-15T05:23:56.431" v="1262" actId="478"/>
          <ac:spMkLst>
            <pc:docMk/>
            <pc:sldMk cId="883226324" sldId="350"/>
            <ac:spMk id="5" creationId="{2C94EB33-1596-91A3-E671-BF81E893E6D4}"/>
          </ac:spMkLst>
        </pc:spChg>
        <pc:spChg chg="add mod">
          <ac:chgData name="TAN Mei Yi [Harrisdale Senior High School]" userId="f9f029c9-d743-4d60-9f2c-e74bdec1ab07" providerId="ADAL" clId="{8352BFBE-D15E-4B7D-B349-5CE470C52506}" dt="2022-09-15T05:21:57.236" v="1259" actId="14100"/>
          <ac:spMkLst>
            <pc:docMk/>
            <pc:sldMk cId="883226324" sldId="350"/>
            <ac:spMk id="6" creationId="{42F62A6A-1063-D726-DCC5-86B751D1E9CB}"/>
          </ac:spMkLst>
        </pc:spChg>
        <pc:spChg chg="add mod">
          <ac:chgData name="TAN Mei Yi [Harrisdale Senior High School]" userId="f9f029c9-d743-4d60-9f2c-e74bdec1ab07" providerId="ADAL" clId="{8352BFBE-D15E-4B7D-B349-5CE470C52506}" dt="2022-09-15T05:26:02.278" v="1289" actId="1076"/>
          <ac:spMkLst>
            <pc:docMk/>
            <pc:sldMk cId="883226324" sldId="350"/>
            <ac:spMk id="9" creationId="{02D18E45-4583-E1A4-A92B-23DC8E82432C}"/>
          </ac:spMkLst>
        </pc:spChg>
        <pc:spChg chg="add mod">
          <ac:chgData name="TAN Mei Yi [Harrisdale Senior High School]" userId="f9f029c9-d743-4d60-9f2c-e74bdec1ab07" providerId="ADAL" clId="{8352BFBE-D15E-4B7D-B349-5CE470C52506}" dt="2022-09-15T23:24:10.647" v="1298" actId="1076"/>
          <ac:spMkLst>
            <pc:docMk/>
            <pc:sldMk cId="883226324" sldId="350"/>
            <ac:spMk id="11" creationId="{6EDF87E3-EC7A-93E9-7753-1CCF6DA96DAD}"/>
          </ac:spMkLst>
        </pc:spChg>
        <pc:spChg chg="add mod">
          <ac:chgData name="TAN Mei Yi [Harrisdale Senior High School]" userId="f9f029c9-d743-4d60-9f2c-e74bdec1ab07" providerId="ADAL" clId="{8352BFBE-D15E-4B7D-B349-5CE470C52506}" dt="2022-09-15T23:25:00.819" v="1303" actId="1076"/>
          <ac:spMkLst>
            <pc:docMk/>
            <pc:sldMk cId="883226324" sldId="350"/>
            <ac:spMk id="12" creationId="{B75C6110-9806-B821-3B75-88AA159C62A9}"/>
          </ac:spMkLst>
        </pc:spChg>
        <pc:spChg chg="del">
          <ac:chgData name="TAN Mei Yi [Harrisdale Senior High School]" userId="f9f029c9-d743-4d60-9f2c-e74bdec1ab07" providerId="ADAL" clId="{8352BFBE-D15E-4B7D-B349-5CE470C52506}" dt="2022-09-15T05:23:56.431" v="1262" actId="478"/>
          <ac:spMkLst>
            <pc:docMk/>
            <pc:sldMk cId="883226324" sldId="350"/>
            <ac:spMk id="13" creationId="{BF70E7D4-786F-9CC2-A05E-923B6BDB58C6}"/>
          </ac:spMkLst>
        </pc:spChg>
        <pc:spChg chg="add mod">
          <ac:chgData name="TAN Mei Yi [Harrisdale Senior High School]" userId="f9f029c9-d743-4d60-9f2c-e74bdec1ab07" providerId="ADAL" clId="{8352BFBE-D15E-4B7D-B349-5CE470C52506}" dt="2022-09-15T23:25:08.601" v="1305" actId="1076"/>
          <ac:spMkLst>
            <pc:docMk/>
            <pc:sldMk cId="883226324" sldId="350"/>
            <ac:spMk id="17" creationId="{53152FE5-DFB0-FEA2-4029-A9C1E3A12D31}"/>
          </ac:spMkLst>
        </pc:spChg>
        <pc:spChg chg="add mod">
          <ac:chgData name="TAN Mei Yi [Harrisdale Senior High School]" userId="f9f029c9-d743-4d60-9f2c-e74bdec1ab07" providerId="ADAL" clId="{8352BFBE-D15E-4B7D-B349-5CE470C52506}" dt="2022-09-15T23:25:35.577" v="1310" actId="14100"/>
          <ac:spMkLst>
            <pc:docMk/>
            <pc:sldMk cId="883226324" sldId="350"/>
            <ac:spMk id="18" creationId="{8B371CE1-A56F-DA62-7B60-4A6B7EE76444}"/>
          </ac:spMkLst>
        </pc:spChg>
        <pc:spChg chg="add mod">
          <ac:chgData name="TAN Mei Yi [Harrisdale Senior High School]" userId="f9f029c9-d743-4d60-9f2c-e74bdec1ab07" providerId="ADAL" clId="{8352BFBE-D15E-4B7D-B349-5CE470C52506}" dt="2022-09-15T23:26:01.082" v="1318" actId="20577"/>
          <ac:spMkLst>
            <pc:docMk/>
            <pc:sldMk cId="883226324" sldId="350"/>
            <ac:spMk id="27" creationId="{FC03653D-E797-9715-100E-9441272CDF56}"/>
          </ac:spMkLst>
        </pc:spChg>
        <pc:spChg chg="add mod">
          <ac:chgData name="TAN Mei Yi [Harrisdale Senior High School]" userId="f9f029c9-d743-4d60-9f2c-e74bdec1ab07" providerId="ADAL" clId="{8352BFBE-D15E-4B7D-B349-5CE470C52506}" dt="2022-09-15T23:26:46.288" v="1327" actId="1076"/>
          <ac:spMkLst>
            <pc:docMk/>
            <pc:sldMk cId="883226324" sldId="350"/>
            <ac:spMk id="32" creationId="{AD440064-5AF3-61CF-2A2C-062E7D19D727}"/>
          </ac:spMkLst>
        </pc:spChg>
        <pc:spChg chg="add mod">
          <ac:chgData name="TAN Mei Yi [Harrisdale Senior High School]" userId="f9f029c9-d743-4d60-9f2c-e74bdec1ab07" providerId="ADAL" clId="{8352BFBE-D15E-4B7D-B349-5CE470C52506}" dt="2022-09-15T23:26:57.095" v="1334" actId="20577"/>
          <ac:spMkLst>
            <pc:docMk/>
            <pc:sldMk cId="883226324" sldId="350"/>
            <ac:spMk id="33" creationId="{AB49DFB5-CABF-98BB-0176-3422DF74B377}"/>
          </ac:spMkLst>
        </pc:spChg>
        <pc:spChg chg="del">
          <ac:chgData name="TAN Mei Yi [Harrisdale Senior High School]" userId="f9f029c9-d743-4d60-9f2c-e74bdec1ab07" providerId="ADAL" clId="{8352BFBE-D15E-4B7D-B349-5CE470C52506}" dt="2022-09-15T05:23:56.431" v="1262" actId="478"/>
          <ac:spMkLst>
            <pc:docMk/>
            <pc:sldMk cId="883226324" sldId="350"/>
            <ac:spMk id="61" creationId="{120C6B8D-C922-D437-4C53-B4C288271279}"/>
          </ac:spMkLst>
        </pc:spChg>
        <pc:spChg chg="del">
          <ac:chgData name="TAN Mei Yi [Harrisdale Senior High School]" userId="f9f029c9-d743-4d60-9f2c-e74bdec1ab07" providerId="ADAL" clId="{8352BFBE-D15E-4B7D-B349-5CE470C52506}" dt="2022-09-15T05:23:56.431" v="1262" actId="478"/>
          <ac:spMkLst>
            <pc:docMk/>
            <pc:sldMk cId="883226324" sldId="350"/>
            <ac:spMk id="66" creationId="{6B19614A-1662-91A8-41B2-1C7F05CCE1C3}"/>
          </ac:spMkLst>
        </pc:spChg>
        <pc:picChg chg="del">
          <ac:chgData name="TAN Mei Yi [Harrisdale Senior High School]" userId="f9f029c9-d743-4d60-9f2c-e74bdec1ab07" providerId="ADAL" clId="{8352BFBE-D15E-4B7D-B349-5CE470C52506}" dt="2022-09-15T05:15:52.169" v="1164" actId="478"/>
          <ac:picMkLst>
            <pc:docMk/>
            <pc:sldMk cId="883226324" sldId="350"/>
            <ac:picMk id="3" creationId="{A857A73F-2054-4DCC-FC77-3A3484EA5CE3}"/>
          </ac:picMkLst>
        </pc:picChg>
        <pc:inkChg chg="del">
          <ac:chgData name="TAN Mei Yi [Harrisdale Senior High School]" userId="f9f029c9-d743-4d60-9f2c-e74bdec1ab07" providerId="ADAL" clId="{8352BFBE-D15E-4B7D-B349-5CE470C52506}" dt="2022-09-15T05:23:56.431" v="1262" actId="478"/>
          <ac:inkMkLst>
            <pc:docMk/>
            <pc:sldMk cId="883226324" sldId="350"/>
            <ac:inkMk id="14" creationId="{D80E8E92-001E-23D3-CE5C-CBFE4740A719}"/>
          </ac:inkMkLst>
        </pc:inkChg>
        <pc:inkChg chg="del">
          <ac:chgData name="TAN Mei Yi [Harrisdale Senior High School]" userId="f9f029c9-d743-4d60-9f2c-e74bdec1ab07" providerId="ADAL" clId="{8352BFBE-D15E-4B7D-B349-5CE470C52506}" dt="2022-09-15T05:23:56.431" v="1262" actId="478"/>
          <ac:inkMkLst>
            <pc:docMk/>
            <pc:sldMk cId="883226324" sldId="350"/>
            <ac:inkMk id="15" creationId="{7AF7ECC7-9514-9297-B4E5-B5A0CF646B01}"/>
          </ac:inkMkLst>
        </pc:inkChg>
        <pc:inkChg chg="del">
          <ac:chgData name="TAN Mei Yi [Harrisdale Senior High School]" userId="f9f029c9-d743-4d60-9f2c-e74bdec1ab07" providerId="ADAL" clId="{8352BFBE-D15E-4B7D-B349-5CE470C52506}" dt="2022-09-15T05:23:56.431" v="1262" actId="478"/>
          <ac:inkMkLst>
            <pc:docMk/>
            <pc:sldMk cId="883226324" sldId="350"/>
            <ac:inkMk id="67" creationId="{6923EDD5-AF5E-FEC6-3D10-995985A19586}"/>
          </ac:inkMkLst>
        </pc:inkChg>
        <pc:inkChg chg="del">
          <ac:chgData name="TAN Mei Yi [Harrisdale Senior High School]" userId="f9f029c9-d743-4d60-9f2c-e74bdec1ab07" providerId="ADAL" clId="{8352BFBE-D15E-4B7D-B349-5CE470C52506}" dt="2022-09-15T05:23:56.431" v="1262" actId="478"/>
          <ac:inkMkLst>
            <pc:docMk/>
            <pc:sldMk cId="883226324" sldId="350"/>
            <ac:inkMk id="68" creationId="{E04A7067-0580-03BA-970F-A448DB913EE5}"/>
          </ac:inkMkLst>
        </pc:inkChg>
        <pc:cxnChg chg="del">
          <ac:chgData name="TAN Mei Yi [Harrisdale Senior High School]" userId="f9f029c9-d743-4d60-9f2c-e74bdec1ab07" providerId="ADAL" clId="{8352BFBE-D15E-4B7D-B349-5CE470C52506}" dt="2022-09-15T05:23:56.431" v="1262" actId="478"/>
          <ac:cxnSpMkLst>
            <pc:docMk/>
            <pc:sldMk cId="883226324" sldId="350"/>
            <ac:cxnSpMk id="2" creationId="{F4FC060F-160C-01C7-BF4B-FAEEAD8FA374}"/>
          </ac:cxnSpMkLst>
        </pc:cxnChg>
        <pc:cxnChg chg="del">
          <ac:chgData name="TAN Mei Yi [Harrisdale Senior High School]" userId="f9f029c9-d743-4d60-9f2c-e74bdec1ab07" providerId="ADAL" clId="{8352BFBE-D15E-4B7D-B349-5CE470C52506}" dt="2022-09-15T05:23:56.431" v="1262" actId="478"/>
          <ac:cxnSpMkLst>
            <pc:docMk/>
            <pc:sldMk cId="883226324" sldId="350"/>
            <ac:cxnSpMk id="10" creationId="{832A1ADF-3100-82E8-17EA-1CDEAF6A37C1}"/>
          </ac:cxnSpMkLst>
        </pc:cxnChg>
        <pc:cxnChg chg="del">
          <ac:chgData name="TAN Mei Yi [Harrisdale Senior High School]" userId="f9f029c9-d743-4d60-9f2c-e74bdec1ab07" providerId="ADAL" clId="{8352BFBE-D15E-4B7D-B349-5CE470C52506}" dt="2022-09-15T05:23:56.431" v="1262" actId="478"/>
          <ac:cxnSpMkLst>
            <pc:docMk/>
            <pc:sldMk cId="883226324" sldId="350"/>
            <ac:cxnSpMk id="16" creationId="{27A75BC3-BC72-3960-2397-2A89C70DAE77}"/>
          </ac:cxnSpMkLst>
        </pc:cxnChg>
        <pc:cxnChg chg="add mod">
          <ac:chgData name="TAN Mei Yi [Harrisdale Senior High School]" userId="f9f029c9-d743-4d60-9f2c-e74bdec1ab07" providerId="ADAL" clId="{8352BFBE-D15E-4B7D-B349-5CE470C52506}" dt="2022-09-15T23:25:42.327" v="1311" actId="14100"/>
          <ac:cxnSpMkLst>
            <pc:docMk/>
            <pc:sldMk cId="883226324" sldId="350"/>
            <ac:cxnSpMk id="19" creationId="{F1DF31D4-609D-968D-213B-AA8D338338A7}"/>
          </ac:cxnSpMkLst>
        </pc:cxnChg>
        <pc:cxnChg chg="add mod">
          <ac:chgData name="TAN Mei Yi [Harrisdale Senior High School]" userId="f9f029c9-d743-4d60-9f2c-e74bdec1ab07" providerId="ADAL" clId="{8352BFBE-D15E-4B7D-B349-5CE470C52506}" dt="2022-09-15T23:25:50.058" v="1314" actId="14100"/>
          <ac:cxnSpMkLst>
            <pc:docMk/>
            <pc:sldMk cId="883226324" sldId="350"/>
            <ac:cxnSpMk id="24" creationId="{BD33A456-E127-17B1-1E38-17D9C61FE375}"/>
          </ac:cxnSpMkLst>
        </pc:cxnChg>
        <pc:cxnChg chg="add mod">
          <ac:chgData name="TAN Mei Yi [Harrisdale Senior High School]" userId="f9f029c9-d743-4d60-9f2c-e74bdec1ab07" providerId="ADAL" clId="{8352BFBE-D15E-4B7D-B349-5CE470C52506}" dt="2022-09-15T23:26:24.346" v="1322" actId="693"/>
          <ac:cxnSpMkLst>
            <pc:docMk/>
            <pc:sldMk cId="883226324" sldId="350"/>
            <ac:cxnSpMk id="28" creationId="{B5521D8C-2E03-D82D-E5D4-2C69B5CBF122}"/>
          </ac:cxnSpMkLst>
        </pc:cxnChg>
        <pc:cxnChg chg="add mod">
          <ac:chgData name="TAN Mei Yi [Harrisdale Senior High School]" userId="f9f029c9-d743-4d60-9f2c-e74bdec1ab07" providerId="ADAL" clId="{8352BFBE-D15E-4B7D-B349-5CE470C52506}" dt="2022-09-15T23:26:34.539" v="1325" actId="14100"/>
          <ac:cxnSpMkLst>
            <pc:docMk/>
            <pc:sldMk cId="883226324" sldId="350"/>
            <ac:cxnSpMk id="29" creationId="{D20D6A95-BBD0-8BAF-5263-E1869EFB81D5}"/>
          </ac:cxnSpMkLst>
        </pc:cxnChg>
        <pc:cxnChg chg="del">
          <ac:chgData name="TAN Mei Yi [Harrisdale Senior High School]" userId="f9f029c9-d743-4d60-9f2c-e74bdec1ab07" providerId="ADAL" clId="{8352BFBE-D15E-4B7D-B349-5CE470C52506}" dt="2022-09-15T05:23:56.431" v="1262" actId="478"/>
          <ac:cxnSpMkLst>
            <pc:docMk/>
            <pc:sldMk cId="883226324" sldId="350"/>
            <ac:cxnSpMk id="55" creationId="{11854CE1-6F9C-6ABE-5F57-0C5A074976C4}"/>
          </ac:cxnSpMkLst>
        </pc:cxnChg>
        <pc:cxnChg chg="del">
          <ac:chgData name="TAN Mei Yi [Harrisdale Senior High School]" userId="f9f029c9-d743-4d60-9f2c-e74bdec1ab07" providerId="ADAL" clId="{8352BFBE-D15E-4B7D-B349-5CE470C52506}" dt="2022-09-15T05:23:56.431" v="1262" actId="478"/>
          <ac:cxnSpMkLst>
            <pc:docMk/>
            <pc:sldMk cId="883226324" sldId="350"/>
            <ac:cxnSpMk id="62" creationId="{386EF6BE-B2AE-7855-2909-61ED5C48551E}"/>
          </ac:cxnSpMkLst>
        </pc:cxnChg>
        <pc:cxnChg chg="del">
          <ac:chgData name="TAN Mei Yi [Harrisdale Senior High School]" userId="f9f029c9-d743-4d60-9f2c-e74bdec1ab07" providerId="ADAL" clId="{8352BFBE-D15E-4B7D-B349-5CE470C52506}" dt="2022-09-15T05:23:56.431" v="1262" actId="478"/>
          <ac:cxnSpMkLst>
            <pc:docMk/>
            <pc:sldMk cId="883226324" sldId="350"/>
            <ac:cxnSpMk id="63" creationId="{7A8370A2-9FA3-863D-FF1D-ED532E150E48}"/>
          </ac:cxnSpMkLst>
        </pc:cxnChg>
      </pc:sldChg>
      <pc:sldChg chg="addSp delSp modSp add mod delAnim modAnim">
        <pc:chgData name="TAN Mei Yi [Harrisdale Senior High School]" userId="f9f029c9-d743-4d60-9f2c-e74bdec1ab07" providerId="ADAL" clId="{8352BFBE-D15E-4B7D-B349-5CE470C52506}" dt="2022-09-16T00:24:10.900" v="1649" actId="1076"/>
        <pc:sldMkLst>
          <pc:docMk/>
          <pc:sldMk cId="872713203" sldId="351"/>
        </pc:sldMkLst>
        <pc:spChg chg="add mod">
          <ac:chgData name="TAN Mei Yi [Harrisdale Senior High School]" userId="f9f029c9-d743-4d60-9f2c-e74bdec1ab07" providerId="ADAL" clId="{8352BFBE-D15E-4B7D-B349-5CE470C52506}" dt="2022-09-15T23:32:16.231" v="1467" actId="1076"/>
          <ac:spMkLst>
            <pc:docMk/>
            <pc:sldMk cId="872713203" sldId="351"/>
            <ac:spMk id="2" creationId="{7FA3FFA6-7882-0FC2-A379-C8D8A5C20D8A}"/>
          </ac:spMkLst>
        </pc:spChg>
        <pc:spChg chg="mod">
          <ac:chgData name="TAN Mei Yi [Harrisdale Senior High School]" userId="f9f029c9-d743-4d60-9f2c-e74bdec1ab07" providerId="ADAL" clId="{8352BFBE-D15E-4B7D-B349-5CE470C52506}" dt="2022-09-15T23:28:56.946" v="1377" actId="20577"/>
          <ac:spMkLst>
            <pc:docMk/>
            <pc:sldMk cId="872713203" sldId="351"/>
            <ac:spMk id="4" creationId="{CED71629-F1E5-745C-734D-5691B7BB506F}"/>
          </ac:spMkLst>
        </pc:spChg>
        <pc:spChg chg="mod">
          <ac:chgData name="TAN Mei Yi [Harrisdale Senior High School]" userId="f9f029c9-d743-4d60-9f2c-e74bdec1ab07" providerId="ADAL" clId="{8352BFBE-D15E-4B7D-B349-5CE470C52506}" dt="2022-09-15T23:28:42.494" v="1369" actId="20577"/>
          <ac:spMkLst>
            <pc:docMk/>
            <pc:sldMk cId="872713203" sldId="351"/>
            <ac:spMk id="8" creationId="{72FD72F0-D346-4484-930F-8042CBD15A4A}"/>
          </ac:spMkLst>
        </pc:spChg>
        <pc:spChg chg="add mod">
          <ac:chgData name="TAN Mei Yi [Harrisdale Senior High School]" userId="f9f029c9-d743-4d60-9f2c-e74bdec1ab07" providerId="ADAL" clId="{8352BFBE-D15E-4B7D-B349-5CE470C52506}" dt="2022-09-15T23:32:49.093" v="1473" actId="1076"/>
          <ac:spMkLst>
            <pc:docMk/>
            <pc:sldMk cId="872713203" sldId="351"/>
            <ac:spMk id="10" creationId="{F0A04DEA-FFA6-2928-1502-6F9B58DA0FEA}"/>
          </ac:spMkLst>
        </pc:spChg>
        <pc:spChg chg="add mod">
          <ac:chgData name="TAN Mei Yi [Harrisdale Senior High School]" userId="f9f029c9-d743-4d60-9f2c-e74bdec1ab07" providerId="ADAL" clId="{8352BFBE-D15E-4B7D-B349-5CE470C52506}" dt="2022-09-15T23:33:02.895" v="1477" actId="20577"/>
          <ac:spMkLst>
            <pc:docMk/>
            <pc:sldMk cId="872713203" sldId="351"/>
            <ac:spMk id="11" creationId="{428E0369-5585-1BF4-3AD9-73933B75D7E6}"/>
          </ac:spMkLst>
        </pc:spChg>
        <pc:spChg chg="add mod">
          <ac:chgData name="TAN Mei Yi [Harrisdale Senior High School]" userId="f9f029c9-d743-4d60-9f2c-e74bdec1ab07" providerId="ADAL" clId="{8352BFBE-D15E-4B7D-B349-5CE470C52506}" dt="2022-09-15T23:39:23.832" v="1492" actId="14100"/>
          <ac:spMkLst>
            <pc:docMk/>
            <pc:sldMk cId="872713203" sldId="351"/>
            <ac:spMk id="12" creationId="{3E423A67-3E51-750D-5D6B-EA40C161A684}"/>
          </ac:spMkLst>
        </pc:spChg>
        <pc:spChg chg="add del mod">
          <ac:chgData name="TAN Mei Yi [Harrisdale Senior High School]" userId="f9f029c9-d743-4d60-9f2c-e74bdec1ab07" providerId="ADAL" clId="{8352BFBE-D15E-4B7D-B349-5CE470C52506}" dt="2022-09-15T23:39:29.788" v="1494" actId="478"/>
          <ac:spMkLst>
            <pc:docMk/>
            <pc:sldMk cId="872713203" sldId="351"/>
            <ac:spMk id="13" creationId="{983A0139-275D-9679-FFA4-AE5613B19758}"/>
          </ac:spMkLst>
        </pc:spChg>
        <pc:spChg chg="add del mod">
          <ac:chgData name="TAN Mei Yi [Harrisdale Senior High School]" userId="f9f029c9-d743-4d60-9f2c-e74bdec1ab07" providerId="ADAL" clId="{8352BFBE-D15E-4B7D-B349-5CE470C52506}" dt="2022-09-15T23:39:35.754" v="1496"/>
          <ac:spMkLst>
            <pc:docMk/>
            <pc:sldMk cId="872713203" sldId="351"/>
            <ac:spMk id="14" creationId="{E29691E3-248C-A0D2-DDA2-0D57F5DA5E44}"/>
          </ac:spMkLst>
        </pc:spChg>
        <pc:spChg chg="add mod">
          <ac:chgData name="TAN Mei Yi [Harrisdale Senior High School]" userId="f9f029c9-d743-4d60-9f2c-e74bdec1ab07" providerId="ADAL" clId="{8352BFBE-D15E-4B7D-B349-5CE470C52506}" dt="2022-09-15T23:40:26.161" v="1576" actId="1076"/>
          <ac:spMkLst>
            <pc:docMk/>
            <pc:sldMk cId="872713203" sldId="351"/>
            <ac:spMk id="15" creationId="{824E667E-CF8E-DA19-387C-F38B79DD5AB7}"/>
          </ac:spMkLst>
        </pc:spChg>
        <pc:spChg chg="add mod">
          <ac:chgData name="TAN Mei Yi [Harrisdale Senior High School]" userId="f9f029c9-d743-4d60-9f2c-e74bdec1ab07" providerId="ADAL" clId="{8352BFBE-D15E-4B7D-B349-5CE470C52506}" dt="2022-09-15T23:52:02.404" v="1581" actId="20577"/>
          <ac:spMkLst>
            <pc:docMk/>
            <pc:sldMk cId="872713203" sldId="351"/>
            <ac:spMk id="16" creationId="{0124F42C-2491-CFBC-A126-0B32AF931B5A}"/>
          </ac:spMkLst>
        </pc:spChg>
        <pc:spChg chg="mod">
          <ac:chgData name="TAN Mei Yi [Harrisdale Senior High School]" userId="f9f029c9-d743-4d60-9f2c-e74bdec1ab07" providerId="ADAL" clId="{8352BFBE-D15E-4B7D-B349-5CE470C52506}" dt="2022-09-15T23:32:24.553" v="1468" actId="1076"/>
          <ac:spMkLst>
            <pc:docMk/>
            <pc:sldMk cId="872713203" sldId="351"/>
            <ac:spMk id="18" creationId="{836FEF5F-F93A-94E9-ECE5-33FD3558654D}"/>
          </ac:spMkLst>
        </pc:spChg>
        <pc:spChg chg="add mod">
          <ac:chgData name="TAN Mei Yi [Harrisdale Senior High School]" userId="f9f029c9-d743-4d60-9f2c-e74bdec1ab07" providerId="ADAL" clId="{8352BFBE-D15E-4B7D-B349-5CE470C52506}" dt="2022-09-15T23:52:20.988" v="1594" actId="20577"/>
          <ac:spMkLst>
            <pc:docMk/>
            <pc:sldMk cId="872713203" sldId="351"/>
            <ac:spMk id="20" creationId="{BAF417D0-7DFC-31F7-87A0-0218548F4E2B}"/>
          </ac:spMkLst>
        </pc:spChg>
        <pc:spChg chg="add mod">
          <ac:chgData name="TAN Mei Yi [Harrisdale Senior High School]" userId="f9f029c9-d743-4d60-9f2c-e74bdec1ab07" providerId="ADAL" clId="{8352BFBE-D15E-4B7D-B349-5CE470C52506}" dt="2022-09-16T00:24:10.900" v="1649" actId="1076"/>
          <ac:spMkLst>
            <pc:docMk/>
            <pc:sldMk cId="872713203" sldId="351"/>
            <ac:spMk id="21" creationId="{CE8CC5D2-98BA-7ED3-DE45-D8AFF7515B07}"/>
          </ac:spMkLst>
        </pc:spChg>
        <pc:spChg chg="del">
          <ac:chgData name="TAN Mei Yi [Harrisdale Senior High School]" userId="f9f029c9-d743-4d60-9f2c-e74bdec1ab07" providerId="ADAL" clId="{8352BFBE-D15E-4B7D-B349-5CE470C52506}" dt="2022-09-15T23:30:09.182" v="1440" actId="478"/>
          <ac:spMkLst>
            <pc:docMk/>
            <pc:sldMk cId="872713203" sldId="351"/>
            <ac:spMk id="22" creationId="{19DC3662-7D66-9D1F-528F-8AD1303A092A}"/>
          </ac:spMkLst>
        </pc:spChg>
        <pc:spChg chg="del">
          <ac:chgData name="TAN Mei Yi [Harrisdale Senior High School]" userId="f9f029c9-d743-4d60-9f2c-e74bdec1ab07" providerId="ADAL" clId="{8352BFBE-D15E-4B7D-B349-5CE470C52506}" dt="2022-09-15T23:32:03.894" v="1464" actId="478"/>
          <ac:spMkLst>
            <pc:docMk/>
            <pc:sldMk cId="872713203" sldId="351"/>
            <ac:spMk id="26" creationId="{5C0326C4-BEC5-CD86-0E6C-D5FA0142B5BE}"/>
          </ac:spMkLst>
        </pc:spChg>
        <pc:spChg chg="del">
          <ac:chgData name="TAN Mei Yi [Harrisdale Senior High School]" userId="f9f029c9-d743-4d60-9f2c-e74bdec1ab07" providerId="ADAL" clId="{8352BFBE-D15E-4B7D-B349-5CE470C52506}" dt="2022-09-15T23:32:03.894" v="1464" actId="478"/>
          <ac:spMkLst>
            <pc:docMk/>
            <pc:sldMk cId="872713203" sldId="351"/>
            <ac:spMk id="31" creationId="{AA4DA2FF-1132-1EB4-B4A3-80185FD5B988}"/>
          </ac:spMkLst>
        </pc:spChg>
        <pc:spChg chg="mod">
          <ac:chgData name="TAN Mei Yi [Harrisdale Senior High School]" userId="f9f029c9-d743-4d60-9f2c-e74bdec1ab07" providerId="ADAL" clId="{8352BFBE-D15E-4B7D-B349-5CE470C52506}" dt="2022-09-15T23:39:19.347" v="1490" actId="20577"/>
          <ac:spMkLst>
            <pc:docMk/>
            <pc:sldMk cId="872713203" sldId="351"/>
            <ac:spMk id="32" creationId="{6F34C67C-865E-E5AC-F6D5-D58A7634AD2F}"/>
          </ac:spMkLst>
        </pc:spChg>
        <pc:spChg chg="add mod">
          <ac:chgData name="TAN Mei Yi [Harrisdale Senior High School]" userId="f9f029c9-d743-4d60-9f2c-e74bdec1ab07" providerId="ADAL" clId="{8352BFBE-D15E-4B7D-B349-5CE470C52506}" dt="2022-09-16T00:22:56.205" v="1612" actId="1076"/>
          <ac:spMkLst>
            <pc:docMk/>
            <pc:sldMk cId="872713203" sldId="351"/>
            <ac:spMk id="34" creationId="{59398F3E-FE5F-056B-2132-E12278F2E62E}"/>
          </ac:spMkLst>
        </pc:spChg>
        <pc:spChg chg="add mod">
          <ac:chgData name="TAN Mei Yi [Harrisdale Senior High School]" userId="f9f029c9-d743-4d60-9f2c-e74bdec1ab07" providerId="ADAL" clId="{8352BFBE-D15E-4B7D-B349-5CE470C52506}" dt="2022-09-16T00:23:06.714" v="1615" actId="20577"/>
          <ac:spMkLst>
            <pc:docMk/>
            <pc:sldMk cId="872713203" sldId="351"/>
            <ac:spMk id="36" creationId="{172D48B4-A8CD-3E81-FA81-BF036EFCB6BD}"/>
          </ac:spMkLst>
        </pc:spChg>
        <pc:spChg chg="add mod">
          <ac:chgData name="TAN Mei Yi [Harrisdale Senior High School]" userId="f9f029c9-d743-4d60-9f2c-e74bdec1ab07" providerId="ADAL" clId="{8352BFBE-D15E-4B7D-B349-5CE470C52506}" dt="2022-09-16T00:23:52.268" v="1636" actId="1076"/>
          <ac:spMkLst>
            <pc:docMk/>
            <pc:sldMk cId="872713203" sldId="351"/>
            <ac:spMk id="37" creationId="{D99E0017-78E2-6421-0043-BE053F5362CA}"/>
          </ac:spMkLst>
        </pc:spChg>
        <pc:spChg chg="add mod">
          <ac:chgData name="TAN Mei Yi [Harrisdale Senior High School]" userId="f9f029c9-d743-4d60-9f2c-e74bdec1ab07" providerId="ADAL" clId="{8352BFBE-D15E-4B7D-B349-5CE470C52506}" dt="2022-09-16T00:24:04.973" v="1647" actId="20577"/>
          <ac:spMkLst>
            <pc:docMk/>
            <pc:sldMk cId="872713203" sldId="351"/>
            <ac:spMk id="38" creationId="{B126EFB8-B2AC-5584-4CB6-4CE616D60A25}"/>
          </ac:spMkLst>
        </pc:spChg>
        <pc:spChg chg="del">
          <ac:chgData name="TAN Mei Yi [Harrisdale Senior High School]" userId="f9f029c9-d743-4d60-9f2c-e74bdec1ab07" providerId="ADAL" clId="{8352BFBE-D15E-4B7D-B349-5CE470C52506}" dt="2022-09-15T23:29:47.138" v="1429" actId="478"/>
          <ac:spMkLst>
            <pc:docMk/>
            <pc:sldMk cId="872713203" sldId="351"/>
            <ac:spMk id="39" creationId="{3C3A39C8-F5A0-B235-45CA-335C6FB40A68}"/>
          </ac:spMkLst>
        </pc:spChg>
        <pc:spChg chg="del">
          <ac:chgData name="TAN Mei Yi [Harrisdale Senior High School]" userId="f9f029c9-d743-4d60-9f2c-e74bdec1ab07" providerId="ADAL" clId="{8352BFBE-D15E-4B7D-B349-5CE470C52506}" dt="2022-09-15T23:29:47.138" v="1429" actId="478"/>
          <ac:spMkLst>
            <pc:docMk/>
            <pc:sldMk cId="872713203" sldId="351"/>
            <ac:spMk id="40" creationId="{6D407032-6C1E-DD32-FC3A-63EB586E6764}"/>
          </ac:spMkLst>
        </pc:spChg>
        <pc:spChg chg="del">
          <ac:chgData name="TAN Mei Yi [Harrisdale Senior High School]" userId="f9f029c9-d743-4d60-9f2c-e74bdec1ab07" providerId="ADAL" clId="{8352BFBE-D15E-4B7D-B349-5CE470C52506}" dt="2022-09-15T23:31:45.437" v="1460" actId="478"/>
          <ac:spMkLst>
            <pc:docMk/>
            <pc:sldMk cId="872713203" sldId="351"/>
            <ac:spMk id="41" creationId="{C6B76E0C-3239-2CF1-1D09-03BA75EE9D0A}"/>
          </ac:spMkLst>
        </pc:spChg>
        <pc:spChg chg="del">
          <ac:chgData name="TAN Mei Yi [Harrisdale Senior High School]" userId="f9f029c9-d743-4d60-9f2c-e74bdec1ab07" providerId="ADAL" clId="{8352BFBE-D15E-4B7D-B349-5CE470C52506}" dt="2022-09-15T23:29:47.138" v="1429" actId="478"/>
          <ac:spMkLst>
            <pc:docMk/>
            <pc:sldMk cId="872713203" sldId="351"/>
            <ac:spMk id="46" creationId="{7462EBC3-5A06-1CE2-A91C-2E456D1C63CC}"/>
          </ac:spMkLst>
        </pc:spChg>
        <pc:spChg chg="del">
          <ac:chgData name="TAN Mei Yi [Harrisdale Senior High School]" userId="f9f029c9-d743-4d60-9f2c-e74bdec1ab07" providerId="ADAL" clId="{8352BFBE-D15E-4B7D-B349-5CE470C52506}" dt="2022-09-15T23:29:47.138" v="1429" actId="478"/>
          <ac:spMkLst>
            <pc:docMk/>
            <pc:sldMk cId="872713203" sldId="351"/>
            <ac:spMk id="47" creationId="{0F5C07FE-E9E8-5BFF-418A-EF3474548473}"/>
          </ac:spMkLst>
        </pc:spChg>
        <pc:cxnChg chg="add mod">
          <ac:chgData name="TAN Mei Yi [Harrisdale Senior High School]" userId="f9f029c9-d743-4d60-9f2c-e74bdec1ab07" providerId="ADAL" clId="{8352BFBE-D15E-4B7D-B349-5CE470C52506}" dt="2022-09-15T23:32:44.462" v="1471" actId="14100"/>
          <ac:cxnSpMkLst>
            <pc:docMk/>
            <pc:sldMk cId="872713203" sldId="351"/>
            <ac:cxnSpMk id="5" creationId="{B06016D0-6B5F-81B7-ED7B-4B7D5058AE54}"/>
          </ac:cxnSpMkLst>
        </pc:cxnChg>
        <pc:cxnChg chg="mod">
          <ac:chgData name="TAN Mei Yi [Harrisdale Senior High School]" userId="f9f029c9-d743-4d60-9f2c-e74bdec1ab07" providerId="ADAL" clId="{8352BFBE-D15E-4B7D-B349-5CE470C52506}" dt="2022-09-15T23:32:12.375" v="1466" actId="14100"/>
          <ac:cxnSpMkLst>
            <pc:docMk/>
            <pc:sldMk cId="872713203" sldId="351"/>
            <ac:cxnSpMk id="17" creationId="{6B272A55-B40D-A0B1-D8B4-3DF4E4D2A969}"/>
          </ac:cxnSpMkLst>
        </pc:cxnChg>
        <pc:cxnChg chg="del">
          <ac:chgData name="TAN Mei Yi [Harrisdale Senior High School]" userId="f9f029c9-d743-4d60-9f2c-e74bdec1ab07" providerId="ADAL" clId="{8352BFBE-D15E-4B7D-B349-5CE470C52506}" dt="2022-09-15T23:30:06.253" v="1439" actId="478"/>
          <ac:cxnSpMkLst>
            <pc:docMk/>
            <pc:sldMk cId="872713203" sldId="351"/>
            <ac:cxnSpMk id="19" creationId="{AA71A054-26BF-BE18-ED0E-D14EDA7DE800}"/>
          </ac:cxnSpMkLst>
        </pc:cxnChg>
        <pc:cxnChg chg="del">
          <ac:chgData name="TAN Mei Yi [Harrisdale Senior High School]" userId="f9f029c9-d743-4d60-9f2c-e74bdec1ab07" providerId="ADAL" clId="{8352BFBE-D15E-4B7D-B349-5CE470C52506}" dt="2022-09-15T23:31:58.837" v="1463" actId="478"/>
          <ac:cxnSpMkLst>
            <pc:docMk/>
            <pc:sldMk cId="872713203" sldId="351"/>
            <ac:cxnSpMk id="23" creationId="{470CA2AA-E35E-63BC-0733-BF80F0B13404}"/>
          </ac:cxnSpMkLst>
        </pc:cxnChg>
        <pc:cxnChg chg="add mod">
          <ac:chgData name="TAN Mei Yi [Harrisdale Senior High School]" userId="f9f029c9-d743-4d60-9f2c-e74bdec1ab07" providerId="ADAL" clId="{8352BFBE-D15E-4B7D-B349-5CE470C52506}" dt="2022-09-16T00:22:48.950" v="1610" actId="14100"/>
          <ac:cxnSpMkLst>
            <pc:docMk/>
            <pc:sldMk cId="872713203" sldId="351"/>
            <ac:cxnSpMk id="24" creationId="{7B270ED4-17F1-A9E1-D131-CB2A4C69D04D}"/>
          </ac:cxnSpMkLst>
        </pc:cxnChg>
        <pc:cxnChg chg="del">
          <ac:chgData name="TAN Mei Yi [Harrisdale Senior High School]" userId="f9f029c9-d743-4d60-9f2c-e74bdec1ab07" providerId="ADAL" clId="{8352BFBE-D15E-4B7D-B349-5CE470C52506}" dt="2022-09-15T23:31:58.837" v="1463" actId="478"/>
          <ac:cxnSpMkLst>
            <pc:docMk/>
            <pc:sldMk cId="872713203" sldId="351"/>
            <ac:cxnSpMk id="28" creationId="{D9266491-95C9-3B59-588B-5C7B4D42C339}"/>
          </ac:cxnSpMkLst>
        </pc:cxnChg>
        <pc:cxnChg chg="del">
          <ac:chgData name="TAN Mei Yi [Harrisdale Senior High School]" userId="f9f029c9-d743-4d60-9f2c-e74bdec1ab07" providerId="ADAL" clId="{8352BFBE-D15E-4B7D-B349-5CE470C52506}" dt="2022-09-15T23:30:04.730" v="1438" actId="478"/>
          <ac:cxnSpMkLst>
            <pc:docMk/>
            <pc:sldMk cId="872713203" sldId="351"/>
            <ac:cxnSpMk id="33" creationId="{BDF96119-3108-859E-4ACB-56DA46809A59}"/>
          </ac:cxnSpMkLst>
        </pc:cxnChg>
        <pc:cxnChg chg="del">
          <ac:chgData name="TAN Mei Yi [Harrisdale Senior High School]" userId="f9f029c9-d743-4d60-9f2c-e74bdec1ab07" providerId="ADAL" clId="{8352BFBE-D15E-4B7D-B349-5CE470C52506}" dt="2022-09-15T23:31:43.055" v="1459" actId="478"/>
          <ac:cxnSpMkLst>
            <pc:docMk/>
            <pc:sldMk cId="872713203" sldId="351"/>
            <ac:cxnSpMk id="35" creationId="{A420EC47-5BAF-624B-97B1-5BBA6DBAA923}"/>
          </ac:cxnSpMkLst>
        </pc:cxnChg>
        <pc:cxnChg chg="del">
          <ac:chgData name="TAN Mei Yi [Harrisdale Senior High School]" userId="f9f029c9-d743-4d60-9f2c-e74bdec1ab07" providerId="ADAL" clId="{8352BFBE-D15E-4B7D-B349-5CE470C52506}" dt="2022-09-15T23:31:56.047" v="1462" actId="478"/>
          <ac:cxnSpMkLst>
            <pc:docMk/>
            <pc:sldMk cId="872713203" sldId="351"/>
            <ac:cxnSpMk id="42" creationId="{1CAF12EE-7E38-D185-98BB-40660AA93378}"/>
          </ac:cxnSpMkLst>
        </pc:cxnChg>
        <pc:cxnChg chg="del">
          <ac:chgData name="TAN Mei Yi [Harrisdale Senior High School]" userId="f9f029c9-d743-4d60-9f2c-e74bdec1ab07" providerId="ADAL" clId="{8352BFBE-D15E-4B7D-B349-5CE470C52506}" dt="2022-09-15T23:31:56.047" v="1462" actId="478"/>
          <ac:cxnSpMkLst>
            <pc:docMk/>
            <pc:sldMk cId="872713203" sldId="351"/>
            <ac:cxnSpMk id="43" creationId="{09921A5E-5EDE-18D5-E56B-55D523D85168}"/>
          </ac:cxnSpMkLst>
        </pc:cxnChg>
      </pc:sldChg>
      <pc:sldChg chg="add del">
        <pc:chgData name="TAN Mei Yi [Harrisdale Senior High School]" userId="f9f029c9-d743-4d60-9f2c-e74bdec1ab07" providerId="ADAL" clId="{8352BFBE-D15E-4B7D-B349-5CE470C52506}" dt="2022-09-15T23:28:31.291" v="1343"/>
        <pc:sldMkLst>
          <pc:docMk/>
          <pc:sldMk cId="3786449289" sldId="351"/>
        </pc:sldMkLst>
      </pc:sldChg>
      <pc:sldChg chg="del">
        <pc:chgData name="TAN Mei Yi [Harrisdale Senior High School]" userId="f9f029c9-d743-4d60-9f2c-e74bdec1ab07" providerId="ADAL" clId="{8352BFBE-D15E-4B7D-B349-5CE470C52506}" dt="2022-09-15T02:27:42.889" v="429" actId="47"/>
        <pc:sldMkLst>
          <pc:docMk/>
          <pc:sldMk cId="3875446257" sldId="351"/>
        </pc:sldMkLst>
      </pc:sldChg>
      <pc:sldChg chg="delSp modSp add mod delAnim">
        <pc:chgData name="TAN Mei Yi [Harrisdale Senior High School]" userId="f9f029c9-d743-4d60-9f2c-e74bdec1ab07" providerId="ADAL" clId="{8352BFBE-D15E-4B7D-B349-5CE470C52506}" dt="2022-09-16T00:28:06.504" v="1741" actId="478"/>
        <pc:sldMkLst>
          <pc:docMk/>
          <pc:sldMk cId="1085960388" sldId="352"/>
        </pc:sldMkLst>
        <pc:spChg chg="mod">
          <ac:chgData name="TAN Mei Yi [Harrisdale Senior High School]" userId="f9f029c9-d743-4d60-9f2c-e74bdec1ab07" providerId="ADAL" clId="{8352BFBE-D15E-4B7D-B349-5CE470C52506}" dt="2022-09-16T00:26:46.004" v="1686" actId="113"/>
          <ac:spMkLst>
            <pc:docMk/>
            <pc:sldMk cId="1085960388" sldId="352"/>
            <ac:spMk id="4" creationId="{CED71629-F1E5-745C-734D-5691B7BB506F}"/>
          </ac:spMkLst>
        </pc:spChg>
        <pc:spChg chg="mod">
          <ac:chgData name="TAN Mei Yi [Harrisdale Senior High School]" userId="f9f029c9-d743-4d60-9f2c-e74bdec1ab07" providerId="ADAL" clId="{8352BFBE-D15E-4B7D-B349-5CE470C52506}" dt="2022-09-16T00:26:32.772" v="1667" actId="20577"/>
          <ac:spMkLst>
            <pc:docMk/>
            <pc:sldMk cId="1085960388" sldId="352"/>
            <ac:spMk id="8" creationId="{72FD72F0-D346-4484-930F-8042CBD15A4A}"/>
          </ac:spMkLst>
        </pc:spChg>
        <pc:spChg chg="mod">
          <ac:chgData name="TAN Mei Yi [Harrisdale Senior High School]" userId="f9f029c9-d743-4d60-9f2c-e74bdec1ab07" providerId="ADAL" clId="{8352BFBE-D15E-4B7D-B349-5CE470C52506}" dt="2022-09-16T00:27:18.161" v="1709" actId="1076"/>
          <ac:spMkLst>
            <pc:docMk/>
            <pc:sldMk cId="1085960388" sldId="352"/>
            <ac:spMk id="10" creationId="{F0A04DEA-FFA6-2928-1502-6F9B58DA0FEA}"/>
          </ac:spMkLst>
        </pc:spChg>
        <pc:spChg chg="mod">
          <ac:chgData name="TAN Mei Yi [Harrisdale Senior High School]" userId="f9f029c9-d743-4d60-9f2c-e74bdec1ab07" providerId="ADAL" clId="{8352BFBE-D15E-4B7D-B349-5CE470C52506}" dt="2022-09-16T00:27:28.972" v="1711" actId="1076"/>
          <ac:spMkLst>
            <pc:docMk/>
            <pc:sldMk cId="1085960388" sldId="352"/>
            <ac:spMk id="11" creationId="{428E0369-5585-1BF4-3AD9-73933B75D7E6}"/>
          </ac:spMkLst>
        </pc:spChg>
        <pc:spChg chg="mod">
          <ac:chgData name="TAN Mei Yi [Harrisdale Senior High School]" userId="f9f029c9-d743-4d60-9f2c-e74bdec1ab07" providerId="ADAL" clId="{8352BFBE-D15E-4B7D-B349-5CE470C52506}" dt="2022-09-16T00:27:06.994" v="1706" actId="1076"/>
          <ac:spMkLst>
            <pc:docMk/>
            <pc:sldMk cId="1085960388" sldId="352"/>
            <ac:spMk id="12" creationId="{3E423A67-3E51-750D-5D6B-EA40C161A684}"/>
          </ac:spMkLst>
        </pc:spChg>
        <pc:spChg chg="mod">
          <ac:chgData name="TAN Mei Yi [Harrisdale Senior High School]" userId="f9f029c9-d743-4d60-9f2c-e74bdec1ab07" providerId="ADAL" clId="{8352BFBE-D15E-4B7D-B349-5CE470C52506}" dt="2022-09-16T00:28:02.987" v="1740" actId="1076"/>
          <ac:spMkLst>
            <pc:docMk/>
            <pc:sldMk cId="1085960388" sldId="352"/>
            <ac:spMk id="15" creationId="{824E667E-CF8E-DA19-387C-F38B79DD5AB7}"/>
          </ac:spMkLst>
        </pc:spChg>
        <pc:spChg chg="del">
          <ac:chgData name="TAN Mei Yi [Harrisdale Senior High School]" userId="f9f029c9-d743-4d60-9f2c-e74bdec1ab07" providerId="ADAL" clId="{8352BFBE-D15E-4B7D-B349-5CE470C52506}" dt="2022-09-16T00:28:06.504" v="1741" actId="478"/>
          <ac:spMkLst>
            <pc:docMk/>
            <pc:sldMk cId="1085960388" sldId="352"/>
            <ac:spMk id="16" creationId="{0124F42C-2491-CFBC-A126-0B32AF931B5A}"/>
          </ac:spMkLst>
        </pc:spChg>
        <pc:spChg chg="del">
          <ac:chgData name="TAN Mei Yi [Harrisdale Senior High School]" userId="f9f029c9-d743-4d60-9f2c-e74bdec1ab07" providerId="ADAL" clId="{8352BFBE-D15E-4B7D-B349-5CE470C52506}" dt="2022-09-16T00:28:06.504" v="1741" actId="478"/>
          <ac:spMkLst>
            <pc:docMk/>
            <pc:sldMk cId="1085960388" sldId="352"/>
            <ac:spMk id="20" creationId="{BAF417D0-7DFC-31F7-87A0-0218548F4E2B}"/>
          </ac:spMkLst>
        </pc:spChg>
        <pc:spChg chg="del">
          <ac:chgData name="TAN Mei Yi [Harrisdale Senior High School]" userId="f9f029c9-d743-4d60-9f2c-e74bdec1ab07" providerId="ADAL" clId="{8352BFBE-D15E-4B7D-B349-5CE470C52506}" dt="2022-09-16T00:28:06.504" v="1741" actId="478"/>
          <ac:spMkLst>
            <pc:docMk/>
            <pc:sldMk cId="1085960388" sldId="352"/>
            <ac:spMk id="21" creationId="{CE8CC5D2-98BA-7ED3-DE45-D8AFF7515B07}"/>
          </ac:spMkLst>
        </pc:spChg>
        <pc:spChg chg="del">
          <ac:chgData name="TAN Mei Yi [Harrisdale Senior High School]" userId="f9f029c9-d743-4d60-9f2c-e74bdec1ab07" providerId="ADAL" clId="{8352BFBE-D15E-4B7D-B349-5CE470C52506}" dt="2022-09-16T00:26:49.040" v="1687" actId="478"/>
          <ac:spMkLst>
            <pc:docMk/>
            <pc:sldMk cId="1085960388" sldId="352"/>
            <ac:spMk id="32" creationId="{6F34C67C-865E-E5AC-F6D5-D58A7634AD2F}"/>
          </ac:spMkLst>
        </pc:spChg>
        <pc:spChg chg="del">
          <ac:chgData name="TAN Mei Yi [Harrisdale Senior High School]" userId="f9f029c9-d743-4d60-9f2c-e74bdec1ab07" providerId="ADAL" clId="{8352BFBE-D15E-4B7D-B349-5CE470C52506}" dt="2022-09-16T00:27:33.479" v="1713" actId="478"/>
          <ac:spMkLst>
            <pc:docMk/>
            <pc:sldMk cId="1085960388" sldId="352"/>
            <ac:spMk id="34" creationId="{59398F3E-FE5F-056B-2132-E12278F2E62E}"/>
          </ac:spMkLst>
        </pc:spChg>
        <pc:spChg chg="del">
          <ac:chgData name="TAN Mei Yi [Harrisdale Senior High School]" userId="f9f029c9-d743-4d60-9f2c-e74bdec1ab07" providerId="ADAL" clId="{8352BFBE-D15E-4B7D-B349-5CE470C52506}" dt="2022-09-16T00:27:31.510" v="1712" actId="478"/>
          <ac:spMkLst>
            <pc:docMk/>
            <pc:sldMk cId="1085960388" sldId="352"/>
            <ac:spMk id="36" creationId="{172D48B4-A8CD-3E81-FA81-BF036EFCB6BD}"/>
          </ac:spMkLst>
        </pc:spChg>
        <pc:spChg chg="del">
          <ac:chgData name="TAN Mei Yi [Harrisdale Senior High School]" userId="f9f029c9-d743-4d60-9f2c-e74bdec1ab07" providerId="ADAL" clId="{8352BFBE-D15E-4B7D-B349-5CE470C52506}" dt="2022-09-16T00:28:06.504" v="1741" actId="478"/>
          <ac:spMkLst>
            <pc:docMk/>
            <pc:sldMk cId="1085960388" sldId="352"/>
            <ac:spMk id="37" creationId="{D99E0017-78E2-6421-0043-BE053F5362CA}"/>
          </ac:spMkLst>
        </pc:spChg>
        <pc:spChg chg="del">
          <ac:chgData name="TAN Mei Yi [Harrisdale Senior High School]" userId="f9f029c9-d743-4d60-9f2c-e74bdec1ab07" providerId="ADAL" clId="{8352BFBE-D15E-4B7D-B349-5CE470C52506}" dt="2022-09-16T00:28:06.504" v="1741" actId="478"/>
          <ac:spMkLst>
            <pc:docMk/>
            <pc:sldMk cId="1085960388" sldId="352"/>
            <ac:spMk id="38" creationId="{B126EFB8-B2AC-5584-4CB6-4CE616D60A25}"/>
          </ac:spMkLst>
        </pc:spChg>
        <pc:cxnChg chg="mod">
          <ac:chgData name="TAN Mei Yi [Harrisdale Senior High School]" userId="f9f029c9-d743-4d60-9f2c-e74bdec1ab07" providerId="ADAL" clId="{8352BFBE-D15E-4B7D-B349-5CE470C52506}" dt="2022-09-16T00:27:14.224" v="1708" actId="14100"/>
          <ac:cxnSpMkLst>
            <pc:docMk/>
            <pc:sldMk cId="1085960388" sldId="352"/>
            <ac:cxnSpMk id="5" creationId="{B06016D0-6B5F-81B7-ED7B-4B7D5058AE54}"/>
          </ac:cxnSpMkLst>
        </pc:cxnChg>
        <pc:cxnChg chg="del">
          <ac:chgData name="TAN Mei Yi [Harrisdale Senior High School]" userId="f9f029c9-d743-4d60-9f2c-e74bdec1ab07" providerId="ADAL" clId="{8352BFBE-D15E-4B7D-B349-5CE470C52506}" dt="2022-09-16T00:27:31.510" v="1712" actId="478"/>
          <ac:cxnSpMkLst>
            <pc:docMk/>
            <pc:sldMk cId="1085960388" sldId="352"/>
            <ac:cxnSpMk id="24" creationId="{7B270ED4-17F1-A9E1-D131-CB2A4C69D04D}"/>
          </ac:cxnSpMkLst>
        </pc:cxnChg>
      </pc:sldChg>
      <pc:sldChg chg="addSp delSp modSp add mod delAnim">
        <pc:chgData name="TAN Mei Yi [Harrisdale Senior High School]" userId="f9f029c9-d743-4d60-9f2c-e74bdec1ab07" providerId="ADAL" clId="{8352BFBE-D15E-4B7D-B349-5CE470C52506}" dt="2022-09-16T00:30:40.553" v="1862" actId="1076"/>
        <pc:sldMkLst>
          <pc:docMk/>
          <pc:sldMk cId="1010235837" sldId="353"/>
        </pc:sldMkLst>
        <pc:spChg chg="del">
          <ac:chgData name="TAN Mei Yi [Harrisdale Senior High School]" userId="f9f029c9-d743-4d60-9f2c-e74bdec1ab07" providerId="ADAL" clId="{8352BFBE-D15E-4B7D-B349-5CE470C52506}" dt="2022-09-16T00:30:37.675" v="1861" actId="478"/>
          <ac:spMkLst>
            <pc:docMk/>
            <pc:sldMk cId="1010235837" sldId="353"/>
            <ac:spMk id="2" creationId="{7FA3FFA6-7882-0FC2-A379-C8D8A5C20D8A}"/>
          </ac:spMkLst>
        </pc:spChg>
        <pc:spChg chg="add mod">
          <ac:chgData name="TAN Mei Yi [Harrisdale Senior High School]" userId="f9f029c9-d743-4d60-9f2c-e74bdec1ab07" providerId="ADAL" clId="{8352BFBE-D15E-4B7D-B349-5CE470C52506}" dt="2022-09-16T00:29:55.580" v="1831" actId="20577"/>
          <ac:spMkLst>
            <pc:docMk/>
            <pc:sldMk cId="1010235837" sldId="353"/>
            <ac:spMk id="3" creationId="{54D4C165-DCDF-0446-D13F-2BDB5DD1572B}"/>
          </ac:spMkLst>
        </pc:spChg>
        <pc:spChg chg="mod">
          <ac:chgData name="TAN Mei Yi [Harrisdale Senior High School]" userId="f9f029c9-d743-4d60-9f2c-e74bdec1ab07" providerId="ADAL" clId="{8352BFBE-D15E-4B7D-B349-5CE470C52506}" dt="2022-09-16T00:29:19.925" v="1818" actId="313"/>
          <ac:spMkLst>
            <pc:docMk/>
            <pc:sldMk cId="1010235837" sldId="353"/>
            <ac:spMk id="4" creationId="{CED71629-F1E5-745C-734D-5691B7BB506F}"/>
          </ac:spMkLst>
        </pc:spChg>
        <pc:spChg chg="add mod">
          <ac:chgData name="TAN Mei Yi [Harrisdale Senior High School]" userId="f9f029c9-d743-4d60-9f2c-e74bdec1ab07" providerId="ADAL" clId="{8352BFBE-D15E-4B7D-B349-5CE470C52506}" dt="2022-09-16T00:30:40.553" v="1862" actId="1076"/>
          <ac:spMkLst>
            <pc:docMk/>
            <pc:sldMk cId="1010235837" sldId="353"/>
            <ac:spMk id="6" creationId="{C84C9159-8003-F774-7DA9-B031813C4D6A}"/>
          </ac:spMkLst>
        </pc:spChg>
        <pc:spChg chg="mod">
          <ac:chgData name="TAN Mei Yi [Harrisdale Senior High School]" userId="f9f029c9-d743-4d60-9f2c-e74bdec1ab07" providerId="ADAL" clId="{8352BFBE-D15E-4B7D-B349-5CE470C52506}" dt="2022-09-16T00:28:12.331" v="1752" actId="20577"/>
          <ac:spMkLst>
            <pc:docMk/>
            <pc:sldMk cId="1010235837" sldId="353"/>
            <ac:spMk id="8" creationId="{72FD72F0-D346-4484-930F-8042CBD15A4A}"/>
          </ac:spMkLst>
        </pc:spChg>
        <pc:spChg chg="del">
          <ac:chgData name="TAN Mei Yi [Harrisdale Senior High School]" userId="f9f029c9-d743-4d60-9f2c-e74bdec1ab07" providerId="ADAL" clId="{8352BFBE-D15E-4B7D-B349-5CE470C52506}" dt="2022-09-16T00:30:37.675" v="1861" actId="478"/>
          <ac:spMkLst>
            <pc:docMk/>
            <pc:sldMk cId="1010235837" sldId="353"/>
            <ac:spMk id="10" creationId="{F0A04DEA-FFA6-2928-1502-6F9B58DA0FEA}"/>
          </ac:spMkLst>
        </pc:spChg>
        <pc:spChg chg="del">
          <ac:chgData name="TAN Mei Yi [Harrisdale Senior High School]" userId="f9f029c9-d743-4d60-9f2c-e74bdec1ab07" providerId="ADAL" clId="{8352BFBE-D15E-4B7D-B349-5CE470C52506}" dt="2022-09-16T00:30:37.675" v="1861" actId="478"/>
          <ac:spMkLst>
            <pc:docMk/>
            <pc:sldMk cId="1010235837" sldId="353"/>
            <ac:spMk id="11" creationId="{428E0369-5585-1BF4-3AD9-73933B75D7E6}"/>
          </ac:spMkLst>
        </pc:spChg>
        <pc:spChg chg="del">
          <ac:chgData name="TAN Mei Yi [Harrisdale Senior High School]" userId="f9f029c9-d743-4d60-9f2c-e74bdec1ab07" providerId="ADAL" clId="{8352BFBE-D15E-4B7D-B349-5CE470C52506}" dt="2022-09-16T00:29:22.382" v="1819" actId="478"/>
          <ac:spMkLst>
            <pc:docMk/>
            <pc:sldMk cId="1010235837" sldId="353"/>
            <ac:spMk id="12" creationId="{3E423A67-3E51-750D-5D6B-EA40C161A684}"/>
          </ac:spMkLst>
        </pc:spChg>
        <pc:spChg chg="del">
          <ac:chgData name="TAN Mei Yi [Harrisdale Senior High School]" userId="f9f029c9-d743-4d60-9f2c-e74bdec1ab07" providerId="ADAL" clId="{8352BFBE-D15E-4B7D-B349-5CE470C52506}" dt="2022-09-16T00:29:22.382" v="1819" actId="478"/>
          <ac:spMkLst>
            <pc:docMk/>
            <pc:sldMk cId="1010235837" sldId="353"/>
            <ac:spMk id="15" creationId="{824E667E-CF8E-DA19-387C-F38B79DD5AB7}"/>
          </ac:spMkLst>
        </pc:spChg>
        <pc:spChg chg="del">
          <ac:chgData name="TAN Mei Yi [Harrisdale Senior High School]" userId="f9f029c9-d743-4d60-9f2c-e74bdec1ab07" providerId="ADAL" clId="{8352BFBE-D15E-4B7D-B349-5CE470C52506}" dt="2022-09-16T00:30:37.675" v="1861" actId="478"/>
          <ac:spMkLst>
            <pc:docMk/>
            <pc:sldMk cId="1010235837" sldId="353"/>
            <ac:spMk id="18" creationId="{836FEF5F-F93A-94E9-ECE5-33FD3558654D}"/>
          </ac:spMkLst>
        </pc:spChg>
        <pc:picChg chg="del">
          <ac:chgData name="TAN Mei Yi [Harrisdale Senior High School]" userId="f9f029c9-d743-4d60-9f2c-e74bdec1ab07" providerId="ADAL" clId="{8352BFBE-D15E-4B7D-B349-5CE470C52506}" dt="2022-09-16T00:30:32.981" v="1858" actId="478"/>
          <ac:picMkLst>
            <pc:docMk/>
            <pc:sldMk cId="1010235837" sldId="353"/>
            <ac:picMk id="7" creationId="{D1C0DA59-258D-46AC-681C-FBA99CF5F6AF}"/>
          </ac:picMkLst>
        </pc:picChg>
        <pc:cxnChg chg="del">
          <ac:chgData name="TAN Mei Yi [Harrisdale Senior High School]" userId="f9f029c9-d743-4d60-9f2c-e74bdec1ab07" providerId="ADAL" clId="{8352BFBE-D15E-4B7D-B349-5CE470C52506}" dt="2022-09-16T00:30:37.675" v="1861" actId="478"/>
          <ac:cxnSpMkLst>
            <pc:docMk/>
            <pc:sldMk cId="1010235837" sldId="353"/>
            <ac:cxnSpMk id="5" creationId="{B06016D0-6B5F-81B7-ED7B-4B7D5058AE54}"/>
          </ac:cxnSpMkLst>
        </pc:cxnChg>
        <pc:cxnChg chg="del">
          <ac:chgData name="TAN Mei Yi [Harrisdale Senior High School]" userId="f9f029c9-d743-4d60-9f2c-e74bdec1ab07" providerId="ADAL" clId="{8352BFBE-D15E-4B7D-B349-5CE470C52506}" dt="2022-09-16T00:30:37.675" v="1861" actId="478"/>
          <ac:cxnSpMkLst>
            <pc:docMk/>
            <pc:sldMk cId="1010235837" sldId="353"/>
            <ac:cxnSpMk id="17" creationId="{6B272A55-B40D-A0B1-D8B4-3DF4E4D2A969}"/>
          </ac:cxnSpMkLst>
        </pc:cxnChg>
      </pc:sldChg>
      <pc:sldChg chg="del">
        <pc:chgData name="TAN Mei Yi [Harrisdale Senior High School]" userId="f9f029c9-d743-4d60-9f2c-e74bdec1ab07" providerId="ADAL" clId="{8352BFBE-D15E-4B7D-B349-5CE470C52506}" dt="2022-09-15T02:27:42.889" v="429" actId="47"/>
        <pc:sldMkLst>
          <pc:docMk/>
          <pc:sldMk cId="3258003725" sldId="353"/>
        </pc:sldMkLst>
      </pc:sldChg>
      <pc:sldChg chg="del">
        <pc:chgData name="TAN Mei Yi [Harrisdale Senior High School]" userId="f9f029c9-d743-4d60-9f2c-e74bdec1ab07" providerId="ADAL" clId="{8352BFBE-D15E-4B7D-B349-5CE470C52506}" dt="2022-09-15T02:27:42.889" v="429" actId="47"/>
        <pc:sldMkLst>
          <pc:docMk/>
          <pc:sldMk cId="364120124" sldId="354"/>
        </pc:sldMkLst>
      </pc:sldChg>
      <pc:sldChg chg="del">
        <pc:chgData name="TAN Mei Yi [Harrisdale Senior High School]" userId="f9f029c9-d743-4d60-9f2c-e74bdec1ab07" providerId="ADAL" clId="{8352BFBE-D15E-4B7D-B349-5CE470C52506}" dt="2022-09-15T02:27:42.889" v="429" actId="47"/>
        <pc:sldMkLst>
          <pc:docMk/>
          <pc:sldMk cId="1545057810" sldId="355"/>
        </pc:sldMkLst>
      </pc:sldChg>
      <pc:sldChg chg="del">
        <pc:chgData name="TAN Mei Yi [Harrisdale Senior High School]" userId="f9f029c9-d743-4d60-9f2c-e74bdec1ab07" providerId="ADAL" clId="{8352BFBE-D15E-4B7D-B349-5CE470C52506}" dt="2022-09-15T02:27:42.889" v="429" actId="47"/>
        <pc:sldMkLst>
          <pc:docMk/>
          <pc:sldMk cId="1808123137" sldId="356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15T04:13:59.46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51 1 10680 0 0,'0'0'3921'0'0,"1"0"-3665"0"0,0 0 0 0 0,0 0 0 0 0,1 0-1 0 0,-1 0 1 0 0,0 1 0 0 0,0-1 0 0 0,0 1 0 0 0,1-1 0 0 0,-1 1 0 0 0,1 0-1 0 0,0 1-145 0 0,-1-1 0 0 0,1 1 0 0 0,-1 0 0 0 0,0 0 0 0 0,0 0 0 0 0,0 0 0 0 0,0 0 0 0 0,0 1-1 0 0,1 2 1 0 0,7 14 623 0 0,-8-18-493 0 0,-1 18 704 0 0,0-17-916 0 0,-1 0 0 0 0,1 1 1 0 0,0-1-1 0 0,-1 0 0 0 0,1 0 0 0 0,-1 1 0 0 0,0-1 0 0 0,0 0 0 0 0,0 0 0 0 0,0 0 0 0 0,0 0 0 0 0,0 0 0 0 0,0 0 0 0 0,-1 0 0 0 0,1 0 0 0 0,-1-1 0 0 0,1 1 0 0 0,-1 0 0 0 0,0-1 0 0 0,0 1 0 0 0,0-1 0 0 0,0 0 1 0 0,0 0-1 0 0,0 1 0 0 0,-4 0 0 0 0,3-1-114 0 0,-3-1 29 0 0,5 0 57 0 0,0 0-1 0 0,0-1 1 0 0,0 1 0 0 0,1 0-1 0 0,-1 0 1 0 0,0-1-1 0 0,0 1 1 0 0,1 0 0 0 0,-1-1-1 0 0,0 1 1 0 0,0-1 0 0 0,1 1-1 0 0,-1-1 1 0 0,0 1-1 0 0,1-1 1 0 0,-1 1 0 0 0,1-1-1 0 0,-1 0 1 0 0,1 1 0 0 0,-1-1-1 0 0,1 0 1 0 0,-1 1-1 0 0,1-1 1 0 0,0 0 0 0 0,-1 0-1 0 0,1 1 1 0 0,0-1 0 0 0,0 0-1 0 0,-1 0 1 0 0,1-1-1 0 0,0 0 2 0 0,-1-1-1 0 0,1 1 0 0 0,0-1 0 0 0,0 1 0 0 0,0 0 0 0 0,0-1 0 0 0,1-3 0 0 0,-1 4 19 0 0,0 0-1 0 0,1 0 1 0 0,-1 0-1 0 0,1 0 1 0 0,0 0-1 0 0,-1 0 1 0 0,1 1-1 0 0,0-1 1 0 0,0 0-1 0 0,0 0 1 0 0,1 0-1 0 0,-1 1 1 0 0,0-1-1 0 0,1 1 1 0 0,-1-1-1 0 0,1 1 1 0 0,-1 0-1 0 0,1-1 1 0 0,0 1-1 0 0,-1 0 1 0 0,1 0-1 0 0,0 0 1 0 0,3-1-1 0 0,-2 1 38 0 0,-1 0-1 0 0,1 1 0 0 0,0-1 1 0 0,-1 1-1 0 0,1 0 0 0 0,0 0 0 0 0,0 0 1 0 0,-1 0-1 0 0,1 0 0 0 0,0 0 1 0 0,-1 1-1 0 0,1-1 0 0 0,0 1 0 0 0,-1 0 1 0 0,1 0-1 0 0,3 2 0 0 0,-5-3-46 0 0,0 1-1 0 0,0 0 0 0 0,0 0 1 0 0,0-1-1 0 0,0 1 0 0 0,0 0 1 0 0,-1 0-1 0 0,1 0 1 0 0,0 0-1 0 0,-1 0 0 0 0,1 0 1 0 0,0 0-1 0 0,-1 0 0 0 0,1 0 1 0 0,-1 0-1 0 0,0 1 0 0 0,1-1 1 0 0,-1 2-1 0 0,1 0 8 0 0,6 13 94 0 0,-5-14-100 0 0,-1 0 1 0 0,0 1 0 0 0,0-1 0 0 0,0 1-1 0 0,0 0 1 0 0,-1-1 0 0 0,1 1 0 0 0,-1 0-1 0 0,1 3 1 0 0,-2-3 0 0 0,1 0 1 0 0,-1 1-1 0 0,0-1 1 0 0,-1 0-1 0 0,1 0 1 0 0,0 0-1 0 0,-1 0 0 0 0,0 0 1 0 0,1 0-1 0 0,-4 3 1 0 0,-2 7 3 0 0,5-10-37 0 0,-1 1 0 0 0,1 0 1 0 0,0 0-1 0 0,-1-1 0 0 0,0 1 1 0 0,0-1-1 0 0,0 0 0 0 0,-4 3 1 0 0,-1 0-53 0 0,7-5 62 0 0,-1 1 0 0 0,0-1-1 0 0,0 1 1 0 0,0-1 0 0 0,0 0 0 0 0,0 1-1 0 0,0-1 1 0 0,0 0 0 0 0,0 0-1 0 0,0-1 1 0 0,0 1 0 0 0,-1 0 0 0 0,1-1-1 0 0,0 1 1 0 0,0-1 0 0 0,-1 0-1 0 0,1 0 1 0 0,0 0 0 0 0,-1 0 0 0 0,1 0-1 0 0,0 0 1 0 0,-3-1 0 0 0,4 0 9 0 0,-1 1 1 0 0,1-1 0 0 0,0 0 0 0 0,0 1-1 0 0,0-1 1 0 0,0 0 0 0 0,1 0-1 0 0,-1 0 1 0 0,0 0 0 0 0,0 0 0 0 0,0 0-1 0 0,1 0 1 0 0,-1 0 0 0 0,0 0 0 0 0,1 0-1 0 0,-1 0 1 0 0,1 0 0 0 0,-1 0-1 0 0,1-1 1 0 0,0 1 0 0 0,-1-1 0 0 0,-1-5-2 0 0,-2-3 4 0 0,4 1 11 0 0,4 2 18 0 0,0 1 1 0 0,0 1-1 0 0,7-9 0 0 0,-9 13-6 0 0,0 0 0 0 0,0-1 0 0 0,0 1 0 0 0,0 0 0 0 0,0 0 0 0 0,1 0 0 0 0,-1 0 0 0 0,0 0 0 0 0,0 1 0 0 0,1-1 0 0 0,-1 1 0 0 0,0-1 0 0 0,4 1 0 0 0,4-4 203 0 0,-10 4-216 0 0,0 0 0 0 0,1 0 0 0 0,-1-1 0 0 0,0 1 0 0 0,1 0 0 0 0,-1 0 0 0 0,0 0 0 0 0,1 0 0 0 0,-1-1-1 0 0,1 1 1 0 0,-1 0 0 0 0,0 0 0 0 0,1 0 0 0 0,-1 0 0 0 0,1 0 0 0 0,-1 0 0 0 0,0 0 0 0 0,1 0 0 0 0,-1 0 0 0 0,1 0-1 0 0,-1 0 1 0 0,0 0 0 0 0,1 0 0 0 0,-1 0 0 0 0,0 1 0 0 0,1-1 0 0 0,-1 0 0 0 0,0 0 0 0 0,1 1 0 0 0,33 14 968 0 0,-33-14-961 0 0,0 0 0 0 0,0 1 0 0 0,0-1 1 0 0,-1 0-1 0 0,1 1 0 0 0,0-1 0 0 0,-1 0 0 0 0,1 1 0 0 0,-1-1 0 0 0,1 1 0 0 0,-1-1 0 0 0,0 0 0 0 0,0 1 0 0 0,0 2 0 0 0,1 1 55 0 0,0-3-57 0 0,-1 0 0 0 0,1 0 0 0 0,-1 0 0 0 0,0 0 0 0 0,0 0 0 0 0,0 0 0 0 0,0 0 0 0 0,-1 0 0 0 0,1 0 0 0 0,0 0 0 0 0,-2 3 0 0 0,1 1 40 0 0,1-5-52 0 0,0-1 1 0 0,0 1-1 0 0,0 0 1 0 0,0 0-1 0 0,0 0 1 0 0,0 0-1 0 0,0 0 1 0 0,-1 0-1 0 0,1 0 0 0 0,0 0 1 0 0,-1 0-1 0 0,1 0 1 0 0,0 0-1 0 0,-1-1 1 0 0,1 1-1 0 0,-1 0 1 0 0,0 0-1 0 0,1 0 1 0 0,-1-1-1 0 0,0 1 1 0 0,1 0-1 0 0,-2 0 0 0 0,-4 4 47 0 0,-6 5-39 0 0,3-4-10 0 0,-2-2-1 0 0,9-4 0 0 0,1 0 0 0 0,-1 1 0 0 0,1-1 0 0 0,-1 0 0 0 0,1 0 0 0 0,-1 0 0 0 0,1 0 0 0 0,-1-1 0 0 0,1 1 0 0 0,-1 0 0 0 0,1-1 0 0 0,-1 1 0 0 0,1-1 0 0 0,-1 1 0 0 0,1-1 0 0 0,-1 0 0 0 0,1 1 0 0 0,0-1 0 0 0,-1 0 0 0 0,1 0 0 0 0,0 0 0 0 0,0 0 0 0 0,0 0 0 0 0,0 0 0 0 0,0 0 0 0 0,0-1 0 0 0,0 1 0 0 0,0 0 0 0 0,0-1 0 0 0,0-1 0 0 0,-3-10-14 0 0,3 9 4 0 0,0 0 0 0 0,0 0 0 0 0,1 0 0 0 0,-1-7 0 0 0,1 2-4 0 0,0 0 0 0 0,1 1 0 0 0,2-11 0 0 0,1-1 6 0 0,-4 18 8 0 0,1 0 0 0 0,-1 0 0 0 0,1-1 0 0 0,0 1 0 0 0,0 0 0 0 0,0 1 0 0 0,0-1 0 0 0,0 0 0 0 0,3-3 0 0 0,-1 1 0 0 0,-3 3 0 0 0,0 0 0 0 0,1 1 0 0 0,-1-1 0 0 0,0 1 0 0 0,1-1 0 0 0,-1 1 0 0 0,1-1 0 0 0,-1 1 0 0 0,1-1 0 0 0,-1 1 0 0 0,1 0 0 0 0,-1-1 0 0 0,1 1 0 0 0,-1-1 0 0 0,1 1 0 0 0,0 0 0 0 0,-1 0 0 0 0,1-1 0 0 0,-1 1 0 0 0,2 0 0 0 0,1-1 0 0 0,6-6 0 0 0,-2 3 15 0 0,-5 4 20 0 0,-1-1 0 0 0,1 1 0 0 0,0 0 1 0 0,-1-1-1 0 0,1 1 0 0 0,0 0 0 0 0,-1 0 0 0 0,1 0 1 0 0,0 1-1 0 0,0-1 0 0 0,-1 0 0 0 0,1 1 0 0 0,1 0 1 0 0,11 1 480 0 0,-10 11-280 0 0,-4-11-210 0 0,0 1 1 0 0,0 0-1 0 0,-1 0 0 0 0,1 0 1 0 0,-1-1-1 0 0,1 1 0 0 0,-1 0 0 0 0,0 0 1 0 0,0-1-1 0 0,0 1 0 0 0,0-1 1 0 0,-1 1-1 0 0,1-1 0 0 0,-1 1 0 0 0,1-1 1 0 0,-1 0-1 0 0,0 0 0 0 0,0 0 1 0 0,0 0-1 0 0,-3 3 0 0 0,-9 9 46 0 0,12-13-24 0 0,2-1-46 0 0,-1 1 1 0 0,1-1-1 0 0,0 0 0 0 0,-1 1 0 0 0,1-1 0 0 0,-1 0 0 0 0,1 0 1 0 0,-1 1-1 0 0,1-1 0 0 0,0 0 0 0 0,-1 0 0 0 0,1 0 0 0 0,-1 0 1 0 0,1 1-1 0 0,-1-1 0 0 0,1 0 0 0 0,-1 0 0 0 0,1 0 1 0 0,-1 0-1 0 0,1 0 0 0 0,-1 0 0 0 0,1 0 0 0 0,-1 0 0 0 0,1-1 1 0 0,-1 1-1 0 0,1 0 0 0 0,-1 0 0 0 0,1 0 0 0 0,-1-1 1 0 0,-6-2 7 0 0,2-1-40 0 0,5 3-120 0 0,0-1-166 0 0,0 2 378 0 0,0-1-200 0 0,-1 1-1 0 0,1-1 0 0 0,0 1 1 0 0,0-1-1 0 0,1 0 0 0 0,-1 1 0 0 0,0-1 1 0 0,0 1-1 0 0,0-1 0 0 0,0 0 1 0 0,0 1-1 0 0,1-1 0 0 0,-1 1 1 0 0,0-1-1 0 0,1 0 0 0 0,-1 1 0 0 0,0-1 1 0 0,1 1-1 0 0,0-1 0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15T04:14:20.15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45 1 6448 0 0,'0'0'585'0'0,"0"1"-485"0"0,-13 21 415 0 0,10-16 827 0 0,0-1 0 0 0,1 1-1 0 0,0 0 1 0 0,0 0 0 0 0,0-1-1 0 0,1 1 1 0 0,-1 1 0 0 0,1 8-1 0 0,0-10-984 0 0,1 0-1 0 0,-1-1 0 0 0,0 1 0 0 0,-3 8 0 0 0,3-9-176 0 0,-1 0 1 0 0,1 0-1 0 0,0 1 0 0 0,1-1 0 0 0,-1 0 0 0 0,1 1 1 0 0,-1-1-1 0 0,2 8 0 0 0,3 23 320 0 0,-2 56 0 0 0,0 4-3 0 0,19 36-502 0 0,-18-117 0 0 0,-1-4-40 0 0,0 0 1 0 0,1-1 0 0 0,1 1-1 0 0,0-1 1 0 0,0 0 0 0 0,1 0-1 0 0,0 0 1 0 0,0 0 0 0 0,7 8-1 0 0,-8-13-180 0 0,0 1-1 0 0,0-1 1 0 0,0 0-1 0 0,1 0 1 0 0,-1 0-1 0 0,1-1 1 0 0,0 0-1 0 0,0 1 1 0 0,0-2-1 0 0,0 1 1 0 0,1-1-1 0 0,-1 1 1 0 0,1-1-1 0 0,-1-1 0 0 0,1 1 1 0 0,11 0-1 0 0,9-1-7181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15T04:14:20.72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46 4 11600 0 0,'0'0'1053'0'0,"-10"-4"7604"0"0,9 5-8450 0 0,0 0-1 0 0,0 0 1 0 0,-1 0 0 0 0,1 0-1 0 0,0 0 1 0 0,0 0 0 0 0,0 0-1 0 0,0 0 1 0 0,1 1 0 0 0,-1-1-1 0 0,-1 2 1 0 0,-2 6-69 0 0,1 0 0 0 0,0 0 0 0 0,0 0 1 0 0,1 0-1 0 0,0 0 0 0 0,-1 13 0 0 0,1 58-318 0 0,2-60 160 0 0,1 6-286 0 0,2 1 1 0 0,0-1 0 0 0,2 1 0 0 0,1-1 0 0 0,1 0 0 0 0,1-1-1 0 0,2 0 1 0 0,12 25 0 0 0,-18-43-1034 0 0,-1 0 1 0 0,1-1-1 0 0,6 7 1 0 0,13 10-5742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15T04:14:21.12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96 1 10136 0 0,'0'0'777'0'0,"-5"7"-210"0"0,-3 4 1499 0 0,3-4-938 0 0,1 0 0 0 0,-1 0-1 0 0,1 0 1 0 0,1 1 0 0 0,-5 9 0 0 0,5-7-503 0 0,-1 0-1 0 0,-10 17 1 0 0,3-5-421 0 0,2-8-93 0 0,8-13-121 0 0,0 1 1 0 0,0 0-1 0 0,0-1 1 0 0,0 1-1 0 0,0 0 0 0 0,0 0 1 0 0,0-1-1 0 0,1 1 1 0 0,-1 0-1 0 0,0 3 1 0 0,1-1-188 0 0,-1 1 372 0 0,-1 0-3103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15T04:14:21.52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57 1 11056 0 0,'-2'10'333'0'0,"0"-1"1"0"0,-1 1 0 0 0,-3 9-1 0 0,1-7 966 0 0,2 1 0 0 0,0 0 1 0 0,-3 21-1 0 0,5-25-960 0 0,-1 2 67 0 0,1 0 0 0 0,0 0 0 0 0,1-1 0 0 0,0 1 0 0 0,4 21 0 0 0,-4-29-307 0 0,1 0 1 0 0,0 0-1 0 0,0 0 1 0 0,0 0-1 0 0,1 0 0 0 0,-1 0 1 0 0,0 0-1 0 0,1-1 1 0 0,0 1-1 0 0,2 2 0 0 0,-3-3 77 0 0,4-3 154 0 0,-4 2-277 0 0,0-1-1 0 0,0 0 0 0 0,1 0 0 0 0,-1 0 0 0 0,0 0 0 0 0,1 0 1 0 0,-1 0-1 0 0,0-1 0 0 0,0 1 0 0 0,2-1 0 0 0,4-4 136 0 0,-5 4-110 0 0,0-1 0 0 0,0 1 0 0 0,0-1 0 0 0,0 1 0 0 0,0-1 0 0 0,0 0 0 0 0,-1 0 0 0 0,1 1 1 0 0,-1-1-1 0 0,1-1 0 0 0,-1 1 0 0 0,0 0 0 0 0,1 0 0 0 0,-1 0 0 0 0,0-1 0 0 0,-1 1 0 0 0,1 0 0 0 0,0-1 1 0 0,0-2-1 0 0,-1-7 181 0 0,0 6-167 0 0,0 1-1 0 0,0-1 1 0 0,0 0 0 0 0,-1 1 0 0 0,1-1 0 0 0,-1 1-1 0 0,-1-1 1 0 0,1 1 0 0 0,-5-10 0 0 0,6 14-87 0 0,-22-40 158 0 0,20 37-194 0 0,0 1 1 0 0,0 0 0 0 0,-1 0 0 0 0,1 0-1 0 0,-1 0 1 0 0,1 0 0 0 0,-1 1 0 0 0,0-1-1 0 0,-6-3 1 0 0,6 5-122 0 0,1 0 0 0 0,0 0 0 0 0,-1 1 1 0 0,0-1-1 0 0,1 1 0 0 0,-1 0 0 0 0,-3-1 0 0 0,-5 1-5010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15T04:14:21.89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27 1 16064 0 0,'0'0'1459'0'0,"9"1"-1175"0"0,-5 1 54 0 0,1 0-1 0 0,-1 1 1 0 0,0-1 0 0 0,1 1-1 0 0,-1-1 1 0 0,0 1-1 0 0,-1 1 1 0 0,1-1-1 0 0,-1 0 1 0 0,1 1-1 0 0,-1 0 1 0 0,0 0-1 0 0,0 0 1 0 0,0 0-1 0 0,-1 0 1 0 0,0 0-1 0 0,0 1 1 0 0,0-1-1 0 0,0 1 1 0 0,1 6-1 0 0,15 35 1047 0 0,-5-7-786 0 0,-9-29-533 0 0,0 1 0 0 0,2 12-1 0 0,-2 13 154 0 0,-1 1-1 0 0,-1-1 1 0 0,-3 1 0 0 0,-9 68-1 0 0,8-92-340 0 0,0 0 0 0 0,-2 0 0 0 0,0-1 0 0 0,0 0 1 0 0,-1 0-1 0 0,0 0 0 0 0,-11 16 0 0 0,-55 75-1556 0 0,55-83 1408 0 0,-3 6-940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15T04:14:49.52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95 101 8352 0 0,'-1'-12'13857'0'0,"-5"13"-11667"0"0,5-1-2233 0 0,-1 0 1 0 0,1 1-1 0 0,-1-1 0 0 0,1 0 0 0 0,0 0 0 0 0,-1 0 1 0 0,1 0-1 0 0,-1 0 0 0 0,1 0 0 0 0,-1 0 0 0 0,1-1 1 0 0,-1 1-1 0 0,1 0 0 0 0,0-1 0 0 0,-1 1 1 0 0,1-1-1 0 0,0 0 0 0 0,-1 1 0 0 0,1-1 0 0 0,-1-1 1 0 0,-6-4 7 0 0,7 5 27 0 0,0 0 0 0 0,0-1 0 0 0,-1 1 0 0 0,1 0 0 0 0,0 0 0 0 0,0 0 0 0 0,0-1-1 0 0,-1-2 1 0 0,1 1-21 0 0,0 0-1 0 0,0 0 0 0 0,1 0 0 0 0,-1 0 1 0 0,1 0-1 0 0,-1 0 0 0 0,2-5 0 0 0,0 2 6 0 0,7 1-24 0 0,0 2 47 0 0,-5 3 54 0 0,5-1 6 0 0,-7 1-59 0 0,-1 0 1 0 0,0 0 0 0 0,1 0-1 0 0,-1 0 1 0 0,0 0 0 0 0,1 0 0 0 0,-1 0-1 0 0,0 0 1 0 0,1 0 0 0 0,-1 0-1 0 0,0 0 1 0 0,1 0 0 0 0,-1 0-1 0 0,0 1 1 0 0,1-1 0 0 0,-1 0 0 0 0,0 0-1 0 0,1 0 1 0 0,-1 0 0 0 0,0 1-1 0 0,1-1 1 0 0,-1 0 0 0 0,0 0 0 0 0,0 1-1 0 0,0-1 1 0 0,1 0 0 0 0,-1 0-1 0 0,0 1 1 0 0,0-1 0 0 0,0 0 0 0 0,1 1-1 0 0,-1-1 1 0 0,0 0 0 0 0,0 1-1 0 0,0-1 1 0 0,0 1 0 0 0,4 5 42 0 0,5 7 11 0 0,-6-6-44 0 0,-2 4-10 0 0,-1-2 12 0 0,-1-1 47 0 0,-4 0-4 0 0,-8 7-34 0 0,4-8 6 0 0,6-7-6 0 0,2-1-16 0 0,-1 2-2 0 0,1-1 0 0 0,0 0-1 0 0,0 1 1 0 0,0-1 0 0 0,0 0 0 0 0,0 0-1 0 0,0 0 1 0 0,0 0 0 0 0,0 0 0 0 0,-1 0-1 0 0,1 0 1 0 0,0-1 0 0 0,0 1 0 0 0,0 0-1 0 0,0-1 1 0 0,-1 0 0 0 0,-15-4 14 0 0,10 2-17 0 0,5-5 0 0 0,-1 1 0 0 0,2 6 0 0 0,0 0 0 0 0,1-1 0 0 0,-1 1 0 0 0,0 0 0 0 0,1-1 0 0 0,0 1 0 0 0,-1-1 0 0 0,1 1 0 0 0,0-1 0 0 0,-1 1 0 0 0,1-1 0 0 0,0 1 0 0 0,0-3 0 0 0,1-1 0 0 0,7-17 0 0 0,-7 20 0 0 0,-1 0 0 0 0,1 0 0 0 0,0 1 0 0 0,0-1 0 0 0,0 0 0 0 0,1 1 0 0 0,-1-1 0 0 0,2-1 0 0 0,1-1 0 0 0,-4 3 0 0 0,1 0 0 0 0,0 0 0 0 0,-1 0 0 0 0,1 0 0 0 0,0 0 0 0 0,0 0 0 0 0,0 0 0 0 0,0 1 0 0 0,0-1 0 0 0,0 0 0 0 0,0 1 0 0 0,0-1 0 0 0,0 1 0 0 0,0-1 0 0 0,0 1 0 0 0,2-1 0 0 0,2-1 16 0 0,-4 1 62 0 0,0 1 4 0 0,5 0-34 0 0,-4 1-36 0 0,0-1 0 0 0,-1 1 0 0 0,1-1 0 0 0,0 1 1 0 0,0 0-1 0 0,0-1 0 0 0,-1 1 0 0 0,1 0 0 0 0,0 0 0 0 0,-1 0 0 0 0,1 1 0 0 0,-1-1 0 0 0,1 0 0 0 0,-1 1 0 0 0,1-1 0 0 0,-1 1 0 0 0,0-1 0 0 0,0 1 0 0 0,0-1 0 0 0,0 1 0 0 0,0 0 0 0 0,0-1 0 0 0,0 1 0 0 0,-1 0 0 0 0,1 0 1 0 0,0 3-1 0 0,2 10 32 0 0,-4-12-25 0 0,-1-1-5 0 0,-7 30 63 0 0,8-29-62 0 0,-8 10 46 0 0,8-12-57 0 0,0 1 0 0 0,0-1-1 0 0,0 1 1 0 0,-1-1 0 0 0,1 0-1 0 0,-1 0 1 0 0,1 0 0 0 0,-1 0-1 0 0,1 0 1 0 0,-1 0 0 0 0,0 0-1 0 0,0 0 1 0 0,1 0 0 0 0,-1-1-1 0 0,0 1 1 0 0,0-1 0 0 0,0 0-1 0 0,1 1 1 0 0,-1-1 0 0 0,0 0-1 0 0,0 0 1 0 0,0 0 0 0 0,0 0-1 0 0,0 0 1 0 0,0-1 0 0 0,0 1-1 0 0,1-1 1 0 0,-1 1 0 0 0,0-1-1 0 0,0 1 1 0 0,1-1 0 0 0,-1 0-1 0 0,0 0 1 0 0,1 0 0 0 0,-3-2-1 0 0,-1 0-3 0 0,4 3 0 0 0,1 0 0 0 0,0 0 0 0 0,0 0 0 0 0,0 0 0 0 0,-1-1 0 0 0,1 1 0 0 0,0 0 0 0 0,0 0 0 0 0,-1 0 0 0 0,1 0 0 0 0,0 0 0 0 0,0-1 0 0 0,0 1 0 0 0,0 0 0 0 0,-1 0 0 0 0,1 0 0 0 0,0-1 0 0 0,0 1 0 0 0,0 0 0 0 0,0 0 0 0 0,0-1 0 0 0,0 1 0 0 0,0 0 0 0 0,0 0 0 0 0,-1-1 0 0 0,1 1 0 0 0,0 0 0 0 0,0 0 0 0 0,0-1 0 0 0,0 1 0 0 0,0 0 0 0 0,1-1 0 0 0,-3-12 0 0 0,2 12-7 0 0,-1-1-1 0 0,1 0 1 0 0,0 1-1 0 0,0-1 1 0 0,0 0-1 0 0,0 1 0 0 0,0-1 1 0 0,0 0-1 0 0,1-2 1 0 0,1 0 7 0 0,0 0 1 0 0,0 0 0 0 0,0 0 0 0 0,5-6-1 0 0,6-2 0 0 0,-11 10 0 0 0,10-5 0 0 0,-11 7 38 0 0,0-1 0 0 0,0 1 1 0 0,0-1-1 0 0,1 1 0 0 0,-1-1 0 0 0,0 1 0 0 0,0 0 0 0 0,0-1 0 0 0,0 1 0 0 0,0 0 1 0 0,1 0-1 0 0,-1 0 0 0 0,0 0 0 0 0,0 0 0 0 0,0 0 0 0 0,0 0 0 0 0,1 1 0 0 0,-1-1 0 0 0,0 0 1 0 0,0 1-1 0 0,0-1 0 0 0,0 1 0 0 0,0-1 0 0 0,0 1 0 0 0,0-1 0 0 0,0 1 0 0 0,2 1 0 0 0,-1-1-83 0 0,4 15-385 0 0,-5-14 433 0 0,0-1 1 0 0,-1 1-1 0 0,1 0 0 0 0,-1-1 1 0 0,1 1-1 0 0,-1 0 0 0 0,1-1 0 0 0,-1 1 1 0 0,0 0-1 0 0,0 0 0 0 0,0-1 0 0 0,0 1 1 0 0,0 0-1 0 0,0 0 0 0 0,-1-1 0 0 0,1 1 1 0 0,0 0-1 0 0,-1-1 0 0 0,0 3 0 0 0,-1-1 6 0 0,1-1 0 0 0,0 1-1 0 0,-1-1 1 0 0,1 0-1 0 0,-1 0 1 0 0,0 0-1 0 0,0 0 1 0 0,0 0-1 0 0,0 0 1 0 0,0-1 0 0 0,0 1-1 0 0,0-1 1 0 0,0 1-1 0 0,-1-1 1 0 0,1 0-1 0 0,-4 2 1 0 0,4-3 34 0 0,-3-3-33 0 0,-3 2-10 0 0,1-1 0 0 0,4 0 0 0 0,-6-4 0 0 0,9 2 0 0 0,0 2 0 0 0,-1 1 0 0 0,1-1 0 0 0,0 1 0 0 0,-1 0 0 0 0,1-1 0 0 0,0 1 0 0 0,0 0 0 0 0,0-1 0 0 0,0 1 0 0 0,0 0 0 0 0,0-1 0 0 0,0 1 0 0 0,0 0 0 0 0,1-1 0 0 0,-1 1 0 0 0,0 0 0 0 0,1-1 0 0 0,-1 1 0 0 0,1 0 0 0 0,1-2 0 0 0,0-2 0 0 0,-2 3 2 0 0,1-1-1 0 0,14-7-18 0 0,-12 9-42 0 0,5-2 44 0 0,0 3 26 0 0,-5-1 157 0 0,12 1-121 0 0,-14 0-43 0 0,-1 1 0 0 0,1-1-1 0 0,-1 0 1 0 0,1 0 0 0 0,-1 0 0 0 0,1 0 0 0 0,-1 1 0 0 0,1-1 0 0 0,-1 0 0 0 0,1 1 0 0 0,-1-1 0 0 0,0 0 0 0 0,1 1 0 0 0,-1-1 0 0 0,0 0 0 0 0,1 1 0 0 0,-1-1 0 0 0,0 1 0 0 0,1-1 0 0 0,-1 1 0 0 0,0-1 0 0 0,0 0 0 0 0,0 1 0 0 0,1-1 0 0 0,-1 1 0 0 0,0-1-1 0 0,0 1 1 0 0,0-1 0 0 0,0 1 0 0 0,0-1 0 0 0,0 1 0 0 0,0 0 0 0 0,-1 5-191 0 0,0-1 0 0 0,0 0 0 0 0,-1 1 0 0 0,0-1 0 0 0,0 0 0 0 0,0 0 0 0 0,-1 0 0 0 0,-3 6 0 0 0,4-7-378 0 0,-3 3-1215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15T04:14:50.32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71 0 8752 0 0,'0'0'4754'0'0,"-8"4"-678"0"0,3 0-3459 0 0,0 0 0 0 0,0 1 0 0 0,1-1 0 0 0,-1 1 0 0 0,1 0 0 0 0,0 0 0 0 0,-6 11 0 0 0,6-11-477 0 0,3-3-96 0 0,0 0 0 0 0,0 0 0 0 0,1 0 0 0 0,-1 0 0 0 0,0 0 0 0 0,1 0 0 0 0,-1 3 0 0 0,-3 9 97 0 0,3-10-118 0 0,-1 1 1 0 0,1 0-1 0 0,0 0 0 0 0,0-1 0 0 0,1 1 0 0 0,-1 0 1 0 0,1 0-1 0 0,0 0 0 0 0,2 9 0 0 0,1 6 9 0 0,7 21 1 0 0,-4-18 10 0 0,1 9-94 0 0,12 31-1 0 0,-15-53-478 0 0,-1-1-1 0 0,2 0 1 0 0,-1-1 0 0 0,1 1-1 0 0,0-1 1 0 0,1 0-1 0 0,12 13 1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15T04:14:50.75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 8288 0 0,'0'0'7584'0'0,"2"1"-6399"0"0,4 0-68 0 0,0 0 1 0 0,-1 0 0 0 0,1-1-1 0 0,9 1 1 0 0,-13-1-1047 0 0,0 0 1 0 0,0 1 0 0 0,0-1 0 0 0,0 1-1 0 0,-1-1 1 0 0,1 1 0 0 0,0 0 0 0 0,0-1 0 0 0,-1 1-1 0 0,1 0 1 0 0,0 0 0 0 0,-1 0 0 0 0,1 1-1 0 0,1 1 1 0 0,15 19 126 0 0,-17-19-183 0 0,0-1 0 0 0,0 1-1 0 0,-1-1 1 0 0,0 1 0 0 0,1 0 0 0 0,-1-1-1 0 0,0 1 1 0 0,0-1 0 0 0,-1 1 0 0 0,1 0-1 0 0,0-1 1 0 0,-1 1 0 0 0,0-1 0 0 0,1 1-1 0 0,-1-1 1 0 0,-2 5 0 0 0,-3 15-84 0 0,4-17-7 0 0,1 0 0 0 0,-1 0 1 0 0,0 0-1 0 0,0 0 0 0 0,-1 0 1 0 0,-3 5-1 0 0,-3 7-358 0 0,8-13 206 0 0,-1 0 1 0 0,1 0 0 0 0,0 0-1 0 0,0 1 1 0 0,0 5 0 0 0,-4 13-224 0 0,4-18 260 0 0,0 0 0 0 0,1 0-1 0 0,0 0 1 0 0,0 0 0 0 0,0 0 0 0 0,2 7-1 0 0,2-4 128 0 0,-4-7 68 0 0,1 0 0 0 0,-1-1 0 0 0,1 1-1 0 0,0-1 1 0 0,-1 1 0 0 0,1-1-1 0 0,0 1 1 0 0,-1-1 0 0 0,1 1 0 0 0,0-1-1 0 0,-1 0 1 0 0,1 1 0 0 0,0-1 0 0 0,0 0-1 0 0,0 1 1 0 0,0-1 0 0 0,-1 0 0 0 0,1 0-1 0 0,0 0 1 0 0,0 0 0 0 0,0 0-1 0 0,0 0 1 0 0,-1 0 0 0 0,1 0 0 0 0,0 0-1 0 0,0-1 1 0 0,0 1 0 0 0,-1 0 0 0 0,1 0-1 0 0,1-1 1 0 0,0 0 16 0 0,2 0-38 0 0,1 0 0 0 0,-1 0-1 0 0,0 0 1 0 0,0-1 0 0 0,0 1 0 0 0,0-1-1 0 0,4-2 1 0 0,6-5-3661 0 0,-11 7 2098 0 0,8-6-4708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15T04:14:51.17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 2304 0 0,'8'25'635'0'0,"-4"-9"2086"0"0,3-2 3887 0 0,-6-9-5541 0 0,1-1 0 0 0,0 0 0 0 0,-1 1 1 0 0,0-1-1 0 0,0 1 0 0 0,0 5 1 0 0,2 6 300 0 0,-2-12-1153 0 0,-1 0 0 0 0,0 0-1 0 0,0 0 1 0 0,0 0-1 0 0,0 0 1 0 0,-1 0-1 0 0,1 0 1 0 0,-3 7 0 0 0,-1 13 129 0 0,3-20-237 0 0,-4 10-88 0 0,6-11-13 0 0,0 0-13 0 0,-3 12-11 0 0,-2 10-158 0 0,4-13-2515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15T04:14:51.53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15 14600 0 0,'0'0'2355'0'0,"15"0"251"0"0,17-5 224 0 0,-24 3-2888 0 0,7 1 328 0 0,-10 1-253 0 0,-1 0 0 0 0,0 0 1 0 0,1 0-1 0 0,-1-1 0 0 0,8-1 0 0 0,1 1-961 0 0,-3-1-4869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15T04:14:13.14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54 96 10136 0 0,'0'0'918'0'0,"0"-1"-758"0"0,0-4 8 0 0,0 4 612 0 0,-1-7 5176 0 0,1 6-5748 0 0,0 0 0 0 0,0 0 0 0 0,-1 0 0 0 0,1 0 1 0 0,1 0-1 0 0,-1 0 0 0 0,0 0 0 0 0,0 0 0 0 0,1 0 0 0 0,-1 0 0 0 0,1 1 0 0 0,1-5 859 0 0,-2 6-1011 0 0,1-1 1 0 0,-1 0-1 0 0,0 1 0 0 0,1-1 1 0 0,-1 0-1 0 0,0 1 0 0 0,1-1 1 0 0,-1 0-1 0 0,1 1 0 0 0,-1-1 1 0 0,1 1-1 0 0,-1-1 0 0 0,1 1 1 0 0,-1-1-1 0 0,1 1 0 0 0,-1 0 1 0 0,1-1-1 0 0,0 1 0 0 0,-1 0 0 0 0,2-1 1 0 0,15-7 532 0 0,-14 8-569 0 0,-3 0-15 0 0,1 0 0 0 0,-1 0 1 0 0,1 0-1 0 0,0 0 0 0 0,-1 1 0 0 0,1-1 0 0 0,-1 0 1 0 0,1 1-1 0 0,-1-1 0 0 0,1 0 0 0 0,-1 1 1 0 0,1-1-1 0 0,-1 0 0 0 0,0 1 0 0 0,1-1 0 0 0,-1 1 1 0 0,1-1-1 0 0,-1 1 0 0 0,0-1 0 0 0,1 2 0 0 0,-1-2 3 0 0,5 11 56 0 0,-3-7-54 0 0,0-1-6 0 0,3 17-82 0 0,-5-19 77 0 0,1 0 0 0 0,-1 0 0 0 0,0 0 0 0 0,1 0 0 0 0,-1 1-1 0 0,0-1 1 0 0,0 0 0 0 0,0 0 0 0 0,0 0 0 0 0,0 0 0 0 0,0 0 0 0 0,0 0-1 0 0,0 0 1 0 0,0 0 0 0 0,-1 2 0 0 0,0 0 3 0 0,-3 12-2 0 0,1-12 0 0 0,1 0 0 0 0,-16 40 779 0 0,18-42-796 0 0,0-1 1 0 0,-1 1-1 0 0,1-1 0 0 0,0 1 0 0 0,0 0 1 0 0,-1-1-1 0 0,1 1 0 0 0,0-1 1 0 0,-1 1-1 0 0,1-1 0 0 0,0 1 0 0 0,-1-1 1 0 0,1 1-1 0 0,-1-1 0 0 0,1 1 1 0 0,-1-1-1 0 0,1 0 0 0 0,-1 1 1 0 0,1-1-1 0 0,-1 1 0 0 0,0-1 0 0 0,1 0 1 0 0,-1 0-1 0 0,0 1 0 0 0,0-1 37 0 0,-1 0-1 0 0,1 0 0 0 0,0 0 1 0 0,0 0-1 0 0,-1 0 1 0 0,1-1-1 0 0,0 1 0 0 0,0 0 1 0 0,0-1-1 0 0,0 1 1 0 0,-1 0-1 0 0,0-2 0 0 0,-2 0 37 0 0,0-1-1 0 0,-1 1 0 0 0,2-1 0 0 0,-1 0 1 0 0,0-1-1 0 0,-3-3 0 0 0,6 4-40 0 0,-1 0-1 0 0,1 0 1 0 0,0-1 0 0 0,-1 1-1 0 0,2-1 1 0 0,-1 1 0 0 0,0-1-1 0 0,1 0 1 0 0,-1 1-1 0 0,1-1 1 0 0,1-7 0 0 0,-1 8-1 0 0,0 0 4 0 0,-1 0 1 0 0,1 0 0 0 0,1 0 0 0 0,-1 0 0 0 0,0 0 0 0 0,1 0 0 0 0,0 0 0 0 0,-1 0-1 0 0,3-5 1 0 0,-1 6 3 0 0,0-1 0 0 0,0 1-1 0 0,0 0 1 0 0,0 0 0 0 0,1 0-1 0 0,-1 0 1 0 0,0 0 0 0 0,1 0-1 0 0,0 0 1 0 0,-1 1 0 0 0,1 0 0 0 0,4-2-1 0 0,6-2 78 0 0,-10 6-84 0 0,1-1-14 0 0,-2 0 12 0 0,1-1-1 0 0,-1 1 1 0 0,1 0-1 0 0,-1 0 1 0 0,0 1-1 0 0,1-1 1 0 0,-1 0-1 0 0,0 1 1 0 0,1 0-1 0 0,-1-1 1 0 0,0 1-1 0 0,0 0 1 0 0,0 0-1 0 0,1 0 1 0 0,-1 1-1 0 0,0-1 1 0 0,3 3-1 0 0,0 4 42 0 0,-4-5-50 0 0,0 0 1 0 0,0 0 0 0 0,0 0 0 0 0,0 1 0 0 0,-1-1 0 0 0,0 0 0 0 0,1 0 0 0 0,-1 1 0 0 0,0-1 0 0 0,-1 0-1 0 0,1 1 1 0 0,0-1 0 0 0,-1 0 0 0 0,0 0 0 0 0,0 1 0 0 0,0-1 0 0 0,0 0 0 0 0,-1 0 0 0 0,1 0-1 0 0,-3 3 1 0 0,-1 3 43 0 0,0-1-1 0 0,-1 0 0 0 0,0-1 1 0 0,0 0-1 0 0,-13 12 0 0 0,15-16-47 0 0,3-2 0 0 0,0 0 0 0 0,0 0 0 0 0,0-1 0 0 0,0 1 0 0 0,0 0 0 0 0,0 0 0 0 0,0-1 0 0 0,0 1 0 0 0,0-1 0 0 0,0 1 0 0 0,-1-1 0 0 0,0 1 0 0 0,1-1 0 0 0,0 1 0 0 0,0-1 0 0 0,1 0 0 0 0,-1 1 0 0 0,0-1 0 0 0,0 0 0 0 0,0 0 0 0 0,0 0 0 0 0,1 0 0 0 0,-1 0 0 0 0,0 0 0 0 0,0 0 0 0 0,0 0 0 0 0,0 0 0 0 0,0 0 0 0 0,1 0 0 0 0,-1 0 0 0 0,0-1 0 0 0,0 1 0 0 0,0 0 0 0 0,1-1 0 0 0,-1 1 0 0 0,0-1 0 0 0,0 1 0 0 0,1 0 0 0 0,-1-1 0 0 0,0 0 0 0 0,1 1 0 0 0,-1-1 0 0 0,0 0 0 0 0,-1-1 0 0 0,0 0 0 0 0,0 1 0 0 0,0-1 0 0 0,0 0 0 0 0,0 0 0 0 0,1 0 0 0 0,-1 0 0 0 0,0-1 0 0 0,1 1 0 0 0,-1 0 0 0 0,1-1 0 0 0,0 1 0 0 0,0-1 0 0 0,0 1 0 0 0,0-1 0 0 0,1 0 0 0 0,-1 1 0 0 0,0-1 0 0 0,1 0 0 0 0,0 1 0 0 0,0-1 0 0 0,0 0 0 0 0,0 1 0 0 0,0-1 0 0 0,0 0 0 0 0,1-2 0 0 0,2-9 0 0 0,-2 10 0 0 0,0 0 0 0 0,0 0 0 0 0,0-1 0 0 0,0 1 0 0 0,1 0 0 0 0,3-6 0 0 0,-1 3 8 0 0,21-30 55 0 0,-23 35-100 0 0,0-1 1 0 0,0 1-1 0 0,0 0 1 0 0,1 0-1 0 0,0 0 1 0 0,-1 0-1 0 0,1 0 1 0 0,0 0 0 0 0,0 1-1 0 0,5-3 1 0 0,10 3 890 0 0,-16 1-579 0 0,0 2-162 0 0,0 0-92 0 0,0 0 1 0 0,1 0-1 0 0,-1 1 0 0 0,0-1 0 0 0,-1 1 0 0 0,1-1 1 0 0,0 1-1 0 0,-1 0 0 0 0,1 0 0 0 0,-1 0 1 0 0,0 0-1 0 0,0 0 0 0 0,0 0 0 0 0,0 0 0 0 0,0 0 1 0 0,-1 0-1 0 0,0 0 0 0 0,1 0 0 0 0,-1 1 1 0 0,0-1-1 0 0,-1 0 0 0 0,0 5 0 0 0,0-4-2 0 0,1-1-1 0 0,-2 0 1 0 0,1 1-1 0 0,0-1 0 0 0,-1 0 1 0 0,1 0-1 0 0,-5 6 1 0 0,-2 4 84 0 0,7-12-79 0 0,-1 1 0 0 0,1-1 1 0 0,-1 0-1 0 0,0 0 0 0 0,1 0 1 0 0,-1 0-1 0 0,0 0 0 0 0,-3 2 0 0 0,3-3-5 0 0,1 0 0 0 0,0 0-1 0 0,-1 0 1 0 0,1 0 0 0 0,0 0-1 0 0,-1 0 1 0 0,1 0 0 0 0,0 0-1 0 0,0-1 1 0 0,-1 1 0 0 0,1 0-1 0 0,0-1 1 0 0,0 1 0 0 0,-2-2-1 0 0,-11-1 210 0 0,13 2-195 0 0,0 1-1 0 0,0-1 0 0 0,0 1 0 0 0,0 0 0 0 0,1-1 0 0 0,-1 0 1 0 0,0 1-1 0 0,0-1 0 0 0,0 1 0 0 0,1-1 0 0 0,-1 0 0 0 0,0 0 1 0 0,0 1-1 0 0,1-1 0 0 0,-1-1 0 0 0,0 1-31 0 0,-2-4 15 0 0,0 1 0 0 0,1-1-1 0 0,0 0 1 0 0,0 0 0 0 0,0 0-1 0 0,1 0 1 0 0,-1 0-1 0 0,1 0 1 0 0,1 0 0 0 0,-1 0-1 0 0,0-1 1 0 0,1 1-1 0 0,1-7 1 0 0,-1 12-16 0 0,-1-1 0 0 0,1 1 0 0 0,0-1 0 0 0,0 0 0 0 0,0 1 0 0 0,0-1 0 0 0,0 0 0 0 0,0 1 0 0 0,0-1 0 0 0,0 1 0 0 0,0-1 0 0 0,0 0 0 0 0,1 1 0 0 0,-1-1 0 0 0,0 1 0 0 0,0-1 0 0 0,1 0 0 0 0,-1 1 0 0 0,0-1 0 0 0,1 1 0 0 0,-1-1 0 0 0,1 0 0 0 0,1-1 0 0 0,5-7-5 0 0,-3 9 12 0 0,-2 0 15 0 0,6-2 30 0 0,1 0 0 0 0,-1 1-1 0 0,0-1 1 0 0,1 2 0 0 0,9-1 0 0 0,-5 2-137 0 0,0 0 0 0 0,23 5 0 0 0,-19 0 85 0 0,-14-4 0 0 0,17 11 0 0 0,-16-5 0 0 0,-3-5 0 0 0,2 3 18 0 0,-1-1 0 0 0,0 0 0 0 0,0 1 0 0 0,-1 0-1 0 0,1-1 1 0 0,0 9 0 0 0,-2-12-11 0 0,0-1 0 0 0,-1 1 1 0 0,1 0-1 0 0,0 0 0 0 0,-1-1 0 0 0,0 1 0 0 0,1 0 0 0 0,-1-1 0 0 0,0 1 1 0 0,0-1-1 0 0,0 1 0 0 0,0-1 0 0 0,0 1 0 0 0,0-1 0 0 0,0 1 0 0 0,0-1 1 0 0,0 0-1 0 0,-1 0 0 0 0,-1 2 0 0 0,-2 1 8 0 0,0-1-1 0 0,1 0 0 0 0,-2 1 1 0 0,-7 3-1 0 0,-15 10 46 0 0,24-13-51 0 0,0-1 0 0 0,0 0 0 0 0,-1-1 0 0 0,1 1 1 0 0,-1-1-1 0 0,-6 3 0 0 0,2-3-9 0 0,-17 4 0 0 0,25-6 0 0 0,-1 0 0 0 0,1 0 0 0 0,0 0 0 0 0,-1-1 0 0 0,1 1 0 0 0,-1 0 0 0 0,1-1 0 0 0,-1 1 0 0 0,1-1 0 0 0,0 1 0 0 0,-1-1 0 0 0,1 0 0 0 0,0 1 0 0 0,-1-1 0 0 0,-1-2 0 0 0,-1 0-3 0 0,3 2 0 0 0,-1 0-1 0 0,1 0 1 0 0,0-1-1 0 0,0 1 0 0 0,0 0 1 0 0,0 0-1 0 0,0-1 1 0 0,0 1-1 0 0,0 0 0 0 0,0-1 1 0 0,0 1-1 0 0,0-1 1 0 0,1 1-1 0 0,-1-1 0 0 0,1 0 1 0 0,-1-1-1 0 0,0-1-3 0 0,0 0-1 0 0,0 0 0 0 0,1 0 1 0 0,-1 0-1 0 0,1 0 1 0 0,0 0-1 0 0,0 0 0 0 0,0 0 1 0 0,1 0-1 0 0,0 0 0 0 0,-1 0 1 0 0,1 0-1 0 0,1 1 1 0 0,-1-1-1 0 0,0 0 0 0 0,1 1 1 0 0,0-1-1 0 0,0 1 1 0 0,2-5-1 0 0,3-3-10 0 0,-6 8 12 0 0,0 1 1 0 0,0 0-1 0 0,1 0 0 0 0,-1 0 0 0 0,1-1 1 0 0,-1 1-1 0 0,3-2 0 0 0,4-2 5 0 0,-4 1-5 0 0,1 2 0 0 0,-1-1 0 0 0,1 0 1 0 0,0 1-1 0 0,8-4 0 0 0,-7 5 3 0 0,0 0-1 0 0,1 1 1 0 0,-1-1-1 0 0,0 1 1 0 0,1 0-1 0 0,-1 1 1 0 0,9 0-1 0 0,-5 1 4 0 0,-9-1 0 0 0,-1 0 0 0 0,1 0 0 0 0,0 0 0 0 0,-1 0-1 0 0,1 0 1 0 0,0 1 0 0 0,-1-1 0 0 0,1 0 0 0 0,0 0 0 0 0,-1 1 0 0 0,1-1-1 0 0,0 1 1 0 0,-1-1 0 0 0,1 1 0 0 0,-1-1 0 0 0,1 0 0 0 0,0 2 0 0 0,-1 3 7 0 0,0-5-1 0 0,1 4 3 0 0,-1-1 1 0 0,1 1 0 0 0,-1-1 0 0 0,0 1-1 0 0,0-1 1 0 0,-1 0 0 0 0,1 1-1 0 0,-1-1 1 0 0,0 1 0 0 0,0-1 0 0 0,0 0-1 0 0,0 0 1 0 0,-2 5 0 0 0,-3 8 43 0 0,5-14-53 0 0,0 0 0 0 0,0-1 0 0 0,0 1 0 0 0,0-1 0 0 0,-1 1 0 0 0,1 0 0 0 0,0-1 0 0 0,-1 0 0 0 0,-2 3 0 0 0,-7 7 0 0 0,8-6-408 0 0,3-4 209 0 0,0 0 0 0 0,-1 0 0 0 0,1-1 0 0 0,-1 1 0 0 0,1 0 0 0 0,-1 0 0 0 0,1 0 0 0 0,-1 0 0 0 0,1-1 0 0 0,-1 1 0 0 0,0 0 0 0 0,-1 0 1 0 0,-6 4-1896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15T04:14:51.94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29 167 14400 0 0,'0'0'1676'0'0,"1"2"-921"0"0,1 7 820 0 0,-1 0-1 0 0,0 16 1 0 0,2 11-459 0 0,8 64-476 0 0,-2-81-2101 0 0,-5-9 514 0 0</inkml:trace>
  <inkml:trace contextRef="#ctx0" brushRef="#br0" timeOffset="1">1 0 11520 0 0,'0'0'10401'0'0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15T04:14:52.33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0 3224 0 0,'1'2'240'0'0,"12"8"1212"0"0,18 16 9044 0 0,-20-12-8623 0 0,-5-5-756 0 0,-2-4-621 0 0,-1 0 1 0 0,0-1-1 0 0,-1 1 1 0 0,1 0-1 0 0,2 8 1 0 0,3 5 505 0 0,-6-16-898 0 0,-1 0 0 0 0,0 0 0 0 0,0 1-1 0 0,0-1 1 0 0,0 0 0 0 0,0 1 0 0 0,-1-1 0 0 0,1 1 0 0 0,-1-1-1 0 0,1 0 1 0 0,-1 1 0 0 0,0-1 0 0 0,0 1 0 0 0,0 2 0 0 0,-1-1 19 0 0,0 1-1 0 0,0-1 1 0 0,1 1 0 0 0,0-1 0 0 0,0 0 0 0 0,0 1 0 0 0,1-1 0 0 0,-1 0 0 0 0,2 5 0 0 0,0 2 24 0 0,0 0 0 0 0,-1-1 0 0 0,-1 1 0 0 0,0 16 0 0 0,-1-15-196 0 0,1 0-1 0 0,1 0 0 0 0,3 21 0 0 0,-2-22 364 0 0,0 0 1 0 0,0 1-1 0 0,0 13 1 0 0,-2-20-293 0 0,-1 1 0 0 0,1-1 1 0 0,-1 0-1 0 0,0 0 0 0 0,0 1 0 0 0,0-1 0 0 0,-1 0 0 0 0,0 0 1 0 0,-2 5-1 0 0,-36 59-2686 0 0,31-53 1485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15T04:15:21.99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47 21 8288 0 0,'0'0'8415'0'0,"1"2"-7929"0"0,3 13 546 0 0,9 23 1 0 0,-12-36-960 0 0,-1-1-13 0 0,0 13-70 0 0,0-13 25 0 0,1 1 1 0 0,-1-1-1 0 0,0 0 1 0 0,0 1 0 0 0,0-1-1 0 0,0 0 1 0 0,0 0-1 0 0,-1 1 1 0 0,1-1 0 0 0,0 0-1 0 0,0 1 1 0 0,-1-1-1 0 0,1 0 1 0 0,-1 0 0 0 0,1 0-1 0 0,-1 1 1 0 0,0-1-1 0 0,1 0 1 0 0,-1 0 0 0 0,0 0-1 0 0,0 0 1 0 0,-2 2-1 0 0,3-3 149 0 0,-2 0-111 0 0,1 0-1 0 0,-1 0 0 0 0,0 0 0 0 0,1-1 0 0 0,-1 1 0 0 0,1 0 1 0 0,-1-1-1 0 0,1 1 0 0 0,-1-1 0 0 0,1 0 0 0 0,0 0 0 0 0,-1 1 1 0 0,1-1-1 0 0,0 0 0 0 0,0 0 0 0 0,-1 0 0 0 0,1 0 1 0 0,0 0-1 0 0,0-1 0 0 0,0 1 0 0 0,0 0 0 0 0,0 0 0 0 0,1-1 1 0 0,-1 1-1 0 0,0-1 0 0 0,1 1 0 0 0,-1-1 0 0 0,0 1 0 0 0,1-1 1 0 0,0 1-1 0 0,-1-1 0 0 0,1 1 0 0 0,0-1 0 0 0,0 1 0 0 0,0-1 1 0 0,0 1-1 0 0,0-3 0 0 0,-5-31 657 0 0,5 34-573 0 0,12-17 222 0 0,-10 16-134 0 0,13-7 140 0 0,-8 7-444 0 0,-7 2 79 0 0,1-1 0 0 0,-1 1 0 0 0,0 0 0 0 0,1 0 0 0 0,-1 0 1 0 0,1 0-1 0 0,-1 0 0 0 0,0 0 0 0 0,1 0 0 0 0,-1 0 1 0 0,0 0-1 0 0,1 0 0 0 0,-1 1 0 0 0,1-1 0 0 0,-1 0 0 0 0,0 0 1 0 0,1 0-1 0 0,-1 0 0 0 0,0 0 0 0 0,1 1 0 0 0,1 9 1 0 0,-3 1 0 0 0,-3-1 0 0 0,3-9 12 0 0,1 1 0 0 0,-1-1 0 0 0,0 1 0 0 0,0-1 0 0 0,1 0 0 0 0,-1 1 0 0 0,0-1 0 0 0,0 0 0 0 0,0 0 0 0 0,0 1 0 0 0,0-1 1 0 0,-1 0-1 0 0,1 0 0 0 0,0 0 0 0 0,-1 0 0 0 0,1 0 0 0 0,0-1 0 0 0,-1 1 0 0 0,-1 0 0 0 0,3 0-2 0 0,-1-1 0 0 0,0 0 1 0 0,1 0-1 0 0,-1 0 0 0 0,1 1 1 0 0,-1-1-1 0 0,1 0 0 0 0,-1 0 1 0 0,1 1-1 0 0,-1-1 0 0 0,1 1 1 0 0,0-1-1 0 0,-1 0 0 0 0,1 1 1 0 0,-1-1-1 0 0,1 2 0 0 0,0-2-7 0 0,0 0-1 0 0,-1-1 1 0 0,1 1 0 0 0,0 0-1 0 0,0 0 1 0 0,0 0-1 0 0,0 0 1 0 0,0 0-1 0 0,0 0 1 0 0,0 0-1 0 0,0 0 1 0 0,0 0 0 0 0,0 0-1 0 0,0 0 1 0 0,0 0-1 0 0,0 0 1 0 0,0 0-1 0 0,0 0 1 0 0,0 0 0 0 0,0 0-1 0 0,0 0 1 0 0,0 0-1 0 0,0 0 1 0 0,0 0-1 0 0,0 0 1 0 0,0 0 0 0 0,0 0-1 0 0,0 0 1 0 0,0 0-1 0 0,0 0 1 0 0,0 0-1 0 0,0 0 1 0 0,0 0-1 0 0,0 0 1 0 0,0 0 0 0 0,0 0-1 0 0,-1 0 1 0 0,1 0-1 0 0,0 0 1 0 0,0 0-1 0 0,0 0 1 0 0,0 0 0 0 0,0 0-1 0 0,0 0 1 0 0,0 0-1 0 0,0 0 1 0 0,0 0-1 0 0,0 0 1 0 0,0 0-1 0 0,0 0 1 0 0,0 1 0 0 0,-3-8 23 0 0,-1 4-39 0 0,3 0-40 0 0,1 2 47 0 0,0 0 1 0 0,0 0 0 0 0,0 0 0 0 0,0 0 0 0 0,0 0 0 0 0,0 0 0 0 0,0 0 0 0 0,0 0 0 0 0,1 1 0 0 0,-1-1-1 0 0,0 0 1 0 0,1 0 0 0 0,-1 0 0 0 0,0 0 0 0 0,1 0 0 0 0,-1 0 0 0 0,1 0 0 0 0,-1 1 0 0 0,1-1-1 0 0,0 0 1 0 0,-1 0 0 0 0,1 1 0 0 0,0-1 0 0 0,-1 0 0 0 0,1 1 0 0 0,0-1 0 0 0,1 0 0 0 0,5-5-120 0 0,-7 4 87 0 0,0 2 30 0 0,0 0-1 0 0,0-1 0 0 0,0 1 0 0 0,0-1 1 0 0,1 1-1 0 0,-1 0 0 0 0,0-1 0 0 0,0 1 1 0 0,0-1-1 0 0,0 1 0 0 0,1 0 0 0 0,-1-1 0 0 0,0 1 1 0 0,0 0-1 0 0,1 0 0 0 0,-1-1 0 0 0,0 1 1 0 0,1 0-1 0 0,-1 0 0 0 0,1-1 0 0 0,7-2-11 0 0,1 3 20 0 0,0 5 27 0 0,-7-4 6 0 0,-1 1 0 0 0,1-1 0 0 0,-1 0-1 0 0,0 1 1 0 0,0 0 0 0 0,0-1 0 0 0,0 1 0 0 0,0 0 0 0 0,0-1 0 0 0,0 1 0 0 0,0 0 0 0 0,-1 0-1 0 0,1 0 1 0 0,-1-1 0 0 0,1 1 0 0 0,-1 0 0 0 0,0 0 0 0 0,0 0 0 0 0,0 0 0 0 0,0 0 0 0 0,0 0-1 0 0,0 0 1 0 0,0 0 0 0 0,-1 0 0 0 0,1 0 0 0 0,-2 2 0 0 0,-7 21 38 0 0,8-24-66 0 0,1 0 0 0 0,-1 0 0 0 0,1 0 0 0 0,-1 0-1 0 0,1 0 1 0 0,-1 0 0 0 0,0 0 0 0 0,0 0 0 0 0,1 0 0 0 0,-1-1 0 0 0,0 1 0 0 0,0 0 0 0 0,0-1-1 0 0,0 1 1 0 0,0 0 0 0 0,0-1 0 0 0,0 1 0 0 0,0-1 0 0 0,0 0 0 0 0,0 1 0 0 0,-2-1 0 0 0,1 0 0 0 0,1 1 1 0 0,-1-2-1 0 0,0 1 1 0 0,0 0-1 0 0,0 0 1 0 0,1 0-1 0 0,-1-1 1 0 0,0 1-1 0 0,0-1 1 0 0,1 0-1 0 0,-1 1 1 0 0,-1-2-1 0 0,2 1-1 0 0,0 0 0 0 0,0 0-1 0 0,0 0 1 0 0,0 0 0 0 0,0 0-1 0 0,0 0 1 0 0,1 0 0 0 0,-1 0-1 0 0,1 0 1 0 0,-2-2 0 0 0,-3-7 328 0 0,-3-14 98 0 0,8 24-430 0 0,0-1 0 0 0,0 0 0 0 0,-1 1 0 0 0,1-1 0 0 0,0 0 0 0 0,0 0 0 0 0,0 1 0 0 0,0-1 0 0 0,0 0 0 0 0,0 0 0 0 0,0 1 0 0 0,0-1 0 0 0,0 0 0 0 0,0 1 0 0 0,0-1 0 0 0,0 0 0 0 0,0 0 0 0 0,1 1 0 0 0,-1-1 0 0 0,0 0 0 0 0,1 1 0 0 0,-1-1 0 0 0,0 1 0 0 0,1-2 0 0 0,0 1 0 0 0,1-3-119 0 0,0 1 0 0 0,0-1 0 0 0,0 1 0 0 0,0 0-1 0 0,1 0 1 0 0,-1 0 0 0 0,1 0 0 0 0,-1 0 0 0 0,1 1-1 0 0,0-1 1 0 0,0 1 0 0 0,4-3 0 0 0,13 0 770 0 0,-10 10-443 0 0,-9-6-184 0 0,2 0-57 0 0,8 10 304 0 0,-9-8-84 0 0,-2 1-168 0 0,1-1 1 0 0,0 1-1 0 0,0-1 1 0 0,-1 1-1 0 0,1 0 1 0 0,-1-1-1 0 0,0 1 0 0 0,1 0 1 0 0,-1 0-1 0 0,0-1 1 0 0,0 4-1 0 0,-1 0-11 0 0,0 0-1 0 0,0 0 0 0 0,-1-1 1 0 0,0 1-1 0 0,1 0 0 0 0,-1-1 1 0 0,-1 1-1 0 0,1-1 0 0 0,-1 0 1 0 0,0 0-1 0 0,-4 6 0 0 0,-2-5-7 0 0,1-5 0 0 0,3-6-16 0 0,4 5-62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15T04:15:23.26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37 1 9072 0 0,'4'10'585'0'0,"0"3"-780"0"0,-3 1 11527 0 0,-10-13-10441 0 0,7 0-859 0 0,0 0 0 0 0,0 1 0 0 0,0-1 0 0 0,1 0 0 0 0,-1 1 0 0 0,0-1 0 0 0,1 1 0 0 0,0 0 0 0 0,-1-1 0 0 0,1 1 0 0 0,0 0 0 0 0,0 0 0 0 0,0 0 0 0 0,0 0 0 0 0,0 0 0 0 0,0 0 0 0 0,-1 4 0 0 0,0 5 187 0 0,0 0 0 0 0,-1 16 1 0 0,0-3-76 0 0,3-21-144 0 0,-1 0 0 0 0,1 1 0 0 0,0-1 0 0 0,1 0 0 0 0,-1 0 0 0 0,0 0 0 0 0,2 5 0 0 0,1 7 0 0 0,0 2-52 0 0,0 0-1 0 0,2 0 1 0 0,0 0 0 0 0,1-1-1 0 0,12 25 1 0 0,-16-37-103 0 0,1-1 1 0 0,-1 0 0 0 0,1 0 0 0 0,0 0 0 0 0,0 0 0 0 0,0 0-1 0 0,1 0 1 0 0,-1-1 0 0 0,0 1 0 0 0,8 3 0 0 0,-9-6-339 0 0,3 1 459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15T04:15:23.63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14 4608 0 0,'0'0'8318'0'0,"3"0"-7360"0"0,49-5 2869 0 0,-51 5-3819 0 0,2 0-1 0 0,0 0 0 0 0,-1 0 1 0 0,1 0-1 0 0,0-1 1 0 0,0 1-1 0 0,0-1 1 0 0,5-2-1 0 0,-1-1-330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15T04:15:24.02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0 2760 0 0,'2'1'8610'0'0,"9"3"-5372"0"0,-9-3-2851 0 0,0 0 0 0 0,0 0 1 0 0,0 0-1 0 0,0 0 1 0 0,0-1-1 0 0,1 1 0 0 0,-1-1 1 0 0,5 1 4168 0 0,-5-1-3668 0 0,1 0-849 0 0,-1 0 0 0 0,0 0 0 0 0,1 0-1 0 0,-1 0 1 0 0,0 0 0 0 0,1 1 0 0 0,-1-1 0 0 0,0 1-1 0 0,1 0 1 0 0,-1-1 0 0 0,0 1 0 0 0,3 2-1 0 0,5 1 250 0 0,-5-3-284 0 0,0 0-1 0 0,-1 0 1 0 0,1 0-1 0 0,0 0 1 0 0,-1 1 0 0 0,1 0-1 0 0,-1 0 1 0 0,0 0-1 0 0,0 1 1 0 0,0-1-1 0 0,5 5 1 0 0,-8-6 463 0 0,4 7 631 0 0,-5-4-1091 0 0,0 0 0 0 0,0 0 0 0 0,-1 1 0 0 0,1-1 0 0 0,-1 0 0 0 0,-1 0 0 0 0,-1 5 0 0 0,2-6-62 0 0,0 0 0 0 0,0 0 0 0 0,0 0 0 0 0,0 0-1 0 0,1 0 1 0 0,-1 0 0 0 0,1 4 0 0 0,-1-5-66 0 0,1-1 0 0 0,-1 1 0 0 0,0 0 0 0 0,1 0 0 0 0,-1-1 0 0 0,0 1 0 0 0,0 0 0 0 0,-1-1 1 0 0,1 1-1 0 0,0-1 0 0 0,-3 3 0 0 0,-6 8-228 0 0,-7 9-108 0 0,14-17 314 0 0,-1-1-1 0 0,1 1 0 0 0,0 1 1 0 0,0-1-1 0 0,-3 7 0 0 0,5-10 99 0 0,1 1 0 0 0,0-1 1 0 0,0 1-1 0 0,0-1 0 0 0,0 0 0 0 0,0 1 0 0 0,0-1 0 0 0,0 1 0 0 0,0-1 0 0 0,0 0 0 0 0,1 1 0 0 0,-1-1 0 0 0,1 2 0 0 0,0-1-28 0 0,-1-2 65 0 0,0 1 1 0 0,0-1 0 0 0,0 0-1 0 0,0 0 1 0 0,0 1 0 0 0,0-1 0 0 0,0 0-1 0 0,0 0 1 0 0,0 1 0 0 0,0-1-1 0 0,0 0 1 0 0,0 0 0 0 0,-1 1-1 0 0,1-1 1 0 0,0 0 0 0 0,0 0-1 0 0,0 0 1 0 0,0 1 0 0 0,0-1 0 0 0,-1 0-1 0 0,1 0 1 0 0,0 0 0 0 0,0 1-1 0 0,0-1 1 0 0,-1 0 0 0 0,1 0-1 0 0,0 0 1 0 0,0 0 0 0 0,0 0-1 0 0,-1 0 1 0 0,1 1 0 0 0,0-1-11 0 0,-1 0-1 0 0,1 0 1 0 0,0 0 0 0 0,0 0-1 0 0,0 0 1 0 0,0 0 0 0 0,0 0 0 0 0,-1 0-1 0 0,1 0 1 0 0,0 0 0 0 0,0 0 0 0 0,0 0-1 0 0,0 1 1 0 0,0-1 0 0 0,0 0 0 0 0,-1 0-1 0 0,1 0 1 0 0,0 0 0 0 0,0 0 0 0 0,0 0-1 0 0,0 1 1 0 0,0-1 0 0 0,0 0-1 0 0,0 0 1 0 0,0 0 0 0 0,0 0 0 0 0,0 1-1 0 0,0-1 1 0 0,0 0 0 0 0,0 0 0 0 0,0 0-1 0 0,0 0 1 0 0,0 1 0 0 0,0-1 0 0 0,0 0-1 0 0,0 0 1 0 0,0 0 0 0 0,0 0 0 0 0,0 0-1 0 0,0 1 1 0 0,4 16 13 0 0,-4-15 301 0 0,25 1 520 0 0,-23-2-713 0 0,1 0 0 0 0,-1-1 0 0 0,1 1 0 0 0,0-1 0 0 0,0 0 0 0 0,-1 0 0 0 0,1 0 0 0 0,0 0 0 0 0,0 0 0 0 0,-1-1 0 0 0,1 1 0 0 0,0-1 0 0 0,2-1 0 0 0,5 1 358 0 0,1-1-307 0 0,-9 0-188 0 0,0 1-1 0 0,0-1 1 0 0,0 1-1 0 0,0-1 1 0 0,-1 0-1 0 0,1 0 0 0 0,2-4 1 0 0,-3 4-1370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15T04:15:24.39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 11056 0 0,'0'0'852'0'0,"0"1"-560"0"0,4 5-58 0 0,0 10 2930 0 0,-3-11-2449 0 0,0-1-105 0 0,-1 1 0 0 0,1-1 1 0 0,-1 1-1 0 0,0-1 0 0 0,-1 8 0 0 0,1 1 178 0 0,-5 13-136 0 0,5 70-849 0 0,0-95-293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15T04:15:24.78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9 7832 0 0,'0'0'1100'0'0,"3"0"429"0"0,25 1 7125 0 0,0 1-6540 0 0,-26-2-1833 0 0,-1 0-37 0 0,6-3-119 0 0,3-4-65 0 0,-6 5-298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15T04:15:25.15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17 15552 0 0,'3'2'216'0'0,"4"8"975"0"0,12-19 1231 0 0,-3 2-137 0 0,-13 5-2070 0 0,0 1-1 0 0,0-1 1 0 0,-1 1 0 0 0,1 0-1 0 0,0 0 1 0 0,0 0 0 0 0,1 0-1 0 0,-1 0 1 0 0,0 1 0 0 0,0-1-1 0 0,0 1 1 0 0,0 0 0 0 0,4 0-1 0 0,-6 0-181 0 0,0 1 0 0 0,0-1 0 0 0,-1 0 0 0 0,1 1 0 0 0,0-1 0 0 0,-1 0 0 0 0,1 1 0 0 0,0-1 0 0 0,-1 1 0 0 0,1-1 0 0 0,-1 1-1 0 0,1-1 1 0 0,-1 1 0 0 0,1-1 0 0 0,-1 1 0 0 0,1 0 0 0 0,-1-1 0 0 0,0 1 0 0 0,1 0 0 0 0,-1-1 0 0 0,0 1 0 0 0,1 0 0 0 0,-1 0 0 0 0,0-1 0 0 0,0 1 0 0 0,0 1 0 0 0,2-2 145 0 0,0 1-152 0 0,0-1 0 0 0,-1 1 0 0 0,1-1 0 0 0,-1 1 0 0 0,1-1 0 0 0,-1 1 0 0 0,1 0 0 0 0,-1 0 0 0 0,1 0-1 0 0,-1 0 1 0 0,0 0 0 0 0,3 3 0 0 0,-1-1 28 0 0,-1-2 207 0 0,-1 25-254 0 0,0-24-134 0 0,-1 1-1 0 0,0-1 1 0 0,0 0-1 0 0,1 1 1 0 0,-2-1-1 0 0,1 0 1 0 0,0 0-1 0 0,0 1 1 0 0,-1-1-1 0 0,1 0 0 0 0,-1 0 1 0 0,0 1-1 0 0,0-1 1 0 0,0 0-1 0 0,-2 3 1 0 0,2-2 0 0 0,0-1 1 0 0,1 1-1 0 0,-1 0 0 0 0,1-1 1 0 0,-1 1-1 0 0,1 0 1 0 0,0-1-1 0 0,0 1 0 0 0,0 3 1 0 0,0-1-31 0 0,0-4-85 0 0,22 18-1073 0 0,-16-10 1279 0 0,-1-1 520 0 0,-4-7-354 0 0,1 1 0 0 0,0 0-1 0 0,0-1 1 0 0,-1 1 0 0 0,1-1 0 0 0,0 0-1 0 0,0 0 1 0 0,0 0 0 0 0,1 0 0 0 0,-1 0 0 0 0,3 1-1 0 0,-5 0 1 0 0,0 3-85 0 0,0 0 5 0 0,-1 1 0 0 0,1-1-1 0 0,-1 0 1 0 0,0 0 0 0 0,-1 0 0 0 0,1 0-1 0 0,-1 0 1 0 0,-3 6 0 0 0,4-9-250 0 0,1 0 272 0 0,0 0 0 0 0,-1 0 0 0 0,1 0 0 0 0,-1 0 0 0 0,0-1 0 0 0,0 1 0 0 0,0 0 0 0 0,0 0 0 0 0,0 0-1 0 0,0-1 1 0 0,0 1 0 0 0,-2 1 0 0 0,-7 11 589 0 0,4-2-487 0 0,1-11-192 0 0,3 0 27 0 0,-13 13-236 0 0,7-5-422 0 0,-3-14-1126 0 0,7 1-1332 0 0</inkml:trace>
  <inkml:trace contextRef="#ctx0" brushRef="#br0" timeOffset="1">278 46 14048 0 0,'8'17'645'0'0,"-6"-14"-14"0"0,1 5-379 0 0,-1 1 891 0 0,0-1 1 0 0,7 13-1 0 0,3 12 1576 0 0,9 74-101 0 0,-16-86-10876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15T04:15:25.54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 98 14944 0 0,'0'0'2039'0'0,"-4"12"-1575"0"0,4-4 496 0 0</inkml:trace>
  <inkml:trace contextRef="#ctx0" brushRef="#br0" timeOffset="1">140 0 14888 0 0,'0'0'1122'0'0,"2"2"-757"0"0,4 3 236 0 0,0 1 0 0 0,0 0 0 0 0,0 0 0 0 0,-1 1 0 0 0,0 0 0 0 0,0 0 0 0 0,7 14 0 0 0,-6-10-27 0 0,-4-7-358 0 0,0 0 0 0 0,0 0 0 0 0,-1 1 0 0 0,0-1 0 0 0,0 1 0 0 0,1 8 0 0 0,2 8 442 0 0,4 36 878 0 0,-4-43-1321 0 0,-1 1 1 0 0,-1 0-1 0 0,0 0 0 0 0,-2 0 0 0 0,1 0 0 0 0,-2 0 1 0 0,0 0-1 0 0,-1 0 0 0 0,-6 25 0 0 0,-13 28-2688 0 0,14-50 388 0 0,-1 1 1 0 0,-1-2-1 0 0,-14 22 0 0 0,14-30-5182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15T04:14:14.792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13 59 6936 0 0,'0'0'1434'0'0,"-9"-14"5701"0"0,9 6-6248 0 0,0 6 748 0 0,1 1-904 0 0,0-1-530 0 0,1 0-1 0 0,-1 0 1 0 0,1 0 0 0 0,-1 0-1 0 0,1 0 1 0 0,0 0 0 0 0,0 1-1 0 0,0-1 1 0 0,0 1 0 0 0,0-1-1 0 0,0 1 1 0 0,0 0 0 0 0,0-1-1 0 0,0 1 1 0 0,4-1 0 0 0,-4 2 71 0 0,0 0-194 0 0,0 0 0 0 0,0-1 1 0 0,0 1-1 0 0,0 0 0 0 0,0-1 1 0 0,0 1-1 0 0,2-2 0 0 0,-3 2-41 0 0,0-1 0 0 0,0 1 0 0 0,0-1 0 0 0,0 1 1 0 0,0 0-1 0 0,0 0 0 0 0,0 0 0 0 0,0-1 0 0 0,-1 1 0 0 0,1 0 0 0 0,0 0 0 0 0,0 0 0 0 0,0 0 0 0 0,0 0 0 0 0,0 1 0 0 0,0-1 0 0 0,0 0 0 0 0,0 0 0 0 0,0 1 0 0 0,0-1 0 0 0,0 0 0 0 0,0 1 0 0 0,-1-1 0 0 0,2 1 0 0 0,1 1-5 0 0,-1 0 0 0 0,0 1-1 0 0,0-1 1 0 0,0 0-1 0 0,0 1 1 0 0,-1-1-1 0 0,1 1 1 0 0,-1 0-1 0 0,1-1 1 0 0,1 5 0 0 0,-1-1-3 0 0,0-2-4 0 0,0 0 1 0 0,-1 0-1 0 0,1 0 0 0 0,-1 0 1 0 0,0 0-1 0 0,0 1 0 0 0,0 4 1 0 0,-1-6-1 0 0,0 0 0 0 0,0 0 1 0 0,1 0-1 0 0,-1 1 1 0 0,3 5-1 0 0,-3-8-20 0 0,0 0-1 0 0,1 0 1 0 0,-1 0 0 0 0,0 0-1 0 0,0 1 1 0 0,0-1 0 0 0,0 0-1 0 0,0 0 1 0 0,0 0 0 0 0,0 0 0 0 0,0 0-1 0 0,-1 2 1 0 0,-1 4 75 0 0,0-1 0 0 0,0 1-1 0 0,-1 0 1 0 0,-1-1 0 0 0,1 0 0 0 0,-5 7 0 0 0,-4 8 258 0 0,-11 14-846 0 0,21-32 437 0 0,-1 0 0 0 0,1 1 0 0 0,-1-1 0 0 0,-6 5 0 0 0,-8 9-106 0 0,8-7 128 0 0,1-4 0 0 0,7-6 42 0 0,1 0 1 0 0,0 0-1 0 0,0 0 1 0 0,-1 0-1 0 0,1 1 1 0 0,0-1-1 0 0,-1 0 1 0 0,1 0-1 0 0,0 0 1 0 0,-1 0-1 0 0,1 0 1 0 0,0 0-1 0 0,0 0 1 0 0,-1 0 0 0 0,1 0-1 0 0,0 0 1 0 0,-1 0-1 0 0,1 0 1 0 0,0 0-1 0 0,-1-1 1 0 0,1 1-1 0 0,0 0 1 0 0,0 0-1 0 0,-1 0 1 0 0,1 0-1 0 0,-1-1 1 0 0,4-2 45 0 0,-1 1 0 0 0,0-1 0 0 0,1 0 0 0 0,0 1 0 0 0,0-1 0 0 0,-1 1 0 0 0,1 0 0 0 0,1 0 0 0 0,-1 0 0 0 0,0 1 0 0 0,0-1 0 0 0,1 1 0 0 0,-1-1 0 0 0,1 1 0 0 0,-1 0 0 0 0,1 1 0 0 0,-1-1 0 0 0,7 0 0 0 0,4 0 92 0 0,1 0 0 0 0,-1 1 0 0 0,22 3 0 0 0,-21 0-39 0 0,0 1-1 0 0,24 7 0 0 0,-3 1-7698 0 0,-21-7-175 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15T04:15:38.12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11 136 4608 0 0,'0'0'18135'0'0,"6"-9"-17849"0"0,0 7-265 0 0,-4 2 22 0 0,3 4-33 0 0,-1 2 12 0 0,-3-5 180 0 0,-1 1-122 0 0,2 5-80 0 0,-4 0-86 0 0,1-6 34 0 0,-1-1-1 0 0,1 1 1 0 0,0 0 0 0 0,-1 0 0 0 0,1-1 0 0 0,-1 1 0 0 0,1 0 0 0 0,-1-1 0 0 0,1 0 0 0 0,-1 1-1 0 0,-2-1 1 0 0,4 0 52 0 0,-1 0-1 0 0,1 0 0 0 0,-1-1 1 0 0,1 1-1 0 0,0 0 0 0 0,-1-1 1 0 0,1 1-1 0 0,-1 0 0 0 0,1-1 1 0 0,0 1-1 0 0,-1 0 0 0 0,1-1 1 0 0,0 1-1 0 0,-1-1 0 0 0,1 1 1 0 0,0 0-1 0 0,0-1 0 0 0,0 1 1 0 0,-1-1-1 0 0,1 1 0 0 0,0-1 1 0 0,0 0-1 0 0,-1-1 0 0 0,0 0 1 0 0,1 1 0 0 0,-1-1 0 0 0,0 1 0 0 0,0-1 0 0 0,1 0 0 0 0,-1 1 0 0 0,1-1 0 0 0,0 0 0 0 0,-1 0 0 0 0,1 1 0 0 0,0-1 0 0 0,0 0 0 0 0,0 0 0 0 0,0 0 0 0 0,1-1 0 0 0,-1-8 0 0 0,-1 10 2 0 0,1 0 0 0 0,0-1 0 0 0,0 1 0 0 0,-1 0 0 0 0,1-1 0 0 0,0 1 0 0 0,0 0 0 0 0,0-1 0 0 0,0 1 0 0 0,1 0 0 0 0,-1-1 0 0 0,0 1 0 0 0,1 0 1 0 0,-1-1-1 0 0,1 1 0 0 0,-1 0 0 0 0,1 0 0 0 0,-1-1 0 0 0,1 1 0 0 0,0 0 0 0 0,-1 0 0 0 0,1 0 0 0 0,0 0 0 0 0,2-2 0 0 0,5-8 43 0 0,-7 2 13 0 0,-1 7-39 0 0,1-1 0 0 0,-1 1 0 0 0,0-1 0 0 0,1 1 0 0 0,-1 0 0 0 0,1-1 0 0 0,-1 1 1 0 0,3-4-1 0 0,9-9 45 0 0,-6 7-54 0 0,1 5 28 0 0,-5 2-12 0 0,-1 1 1 0 0,1-1 0 0 0,0 1 0 0 0,-1-1 0 0 0,1 1-1 0 0,-1 0 1 0 0,1-1 0 0 0,0 1 0 0 0,-1 0-1 0 0,1 0 1 0 0,2 1 0 0 0,-4-1-13 0 0,1 1 0 0 0,0-1 0 0 0,0 1 0 0 0,0-1 0 0 0,-1 1 0 0 0,1-1 0 0 0,0 1 0 0 0,0 0 0 0 0,-1 0 0 0 0,1-1 0 0 0,-1 1 0 0 0,1 0-1 0 0,-1 0 1 0 0,1 0 0 0 0,-1 0 0 0 0,1-1 0 0 0,-1 1 0 0 0,1 2 0 0 0,3 5 14 0 0,-3-6-14 0 0,0-1 0 0 0,0 1 1 0 0,-1-1-1 0 0,1 1 1 0 0,0 0-1 0 0,-1-1 0 0 0,1 1 1 0 0,-1 0-1 0 0,1-1 1 0 0,-1 1-1 0 0,0 0 0 0 0,1 0 1 0 0,-1-1-1 0 0,0 1 0 0 0,0 0 1 0 0,-1 0-1 0 0,1-1 1 0 0,0 1-1 0 0,-1 0 0 0 0,1-1 1 0 0,-2 4-1 0 0,-4 6 44 0 0,-10 13-264 0 0,12-18 203 0 0,-3 0 170 0 0,-13 2-139 0 0,20-8-29 0 0,0 0 0 0 0,0 0-1 0 0,0 0 1 0 0,0 0-1 0 0,0 0 1 0 0,0 0 0 0 0,0 0-1 0 0,-1 0 1 0 0,1 0 0 0 0,0-1-1 0 0,0 1 1 0 0,0 0-1 0 0,0 0 1 0 0,0 0 0 0 0,0 0-1 0 0,0 0 1 0 0,0 0 0 0 0,0 0-1 0 0,0 0 1 0 0,0 0-1 0 0,0 0 1 0 0,0 0 0 0 0,0 0-1 0 0,0 0 1 0 0,0 0 0 0 0,0 0-1 0 0,0 0 1 0 0,0 0 0 0 0,0 0-1 0 0,0 0 1 0 0,0 0-1 0 0,0 0 1 0 0,0 0 0 0 0,0 0-1 0 0,0 0 2 0 0,0 0 0 0 0,0-1-1 0 0,1 1 1 0 0,-1 0 0 0 0,0-1 0 0 0,0 1-1 0 0,0-1 1 0 0,0 1 0 0 0,0 0 0 0 0,1-1-1 0 0,-1 1 1 0 0,0 0 0 0 0,0-1-1 0 0,0 1 1 0 0,0-1 0 0 0,0 1 0 0 0,0 0-1 0 0,0-1 1 0 0,0 1 0 0 0,-1-1 0 0 0,1 1-1 0 0,0 0 1 0 0,0-1 0 0 0,0 1-1 0 0,0 0 1 0 0,0-1 0 0 0,-1 1 0 0 0,1 0-1 0 0,0-1 1 0 0,0 1 0 0 0,-1 0 0 0 0,1-1-1 0 0,0 1 1 0 0,0 0 0 0 0,-1 0-1 0 0,1-1 1 0 0,0 1 0 0 0,-1 0 0 0 0,1 0-1 0 0,-1-1 1 0 0,1 1-1 0 0,-2-2 1 0 0,1-1 0 0 0,-2-9 0 0 0,-5-7 0 0 0,6 15 0 0 0,2 3 0 0 0,0 1 0 0 0,-1 0 0 0 0,1 0 0 0 0,0 0 0 0 0,0-1 0 0 0,0 1 0 0 0,-1 0 0 0 0,1 0 0 0 0,0-1 0 0 0,0 1 0 0 0,0 0 0 0 0,0-1 0 0 0,0 1 0 0 0,0 0 0 0 0,0 0 0 0 0,0-1 0 0 0,0 1 0 0 0,-1 0 0 0 0,1-1 0 0 0,0 1 0 0 0,0 0 0 0 0,1-1 0 0 0,-1 1 0 0 0,0 0 0 0 0,0 0 0 0 0,0-1 0 0 0,0 1 0 0 0,0 0 0 0 0,0-1 0 0 0,0 1 0 0 0,0 0 0 0 0,0 0 0 0 0,1-1 0 0 0,-1 1 0 0 0,0 0 0 0 0,7-10 0 0 0,-2 1 0 0 0,0 2 0 0 0,3 3-13 0 0,23 3-64 0 0,-28 2 34 0 0,4 3 32 0 0,-2 3 11 0 0,-3-4 0 0 0,-2-3 0 0 0,1 1 0 0 0,0 0 0 0 0,-1-1 0 0 0,1 1 0 0 0,-1 0 0 0 0,1 0 0 0 0,-1 0 0 0 0,1-1 0 0 0,-1 1 0 0 0,0 0 0 0 0,1 0 0 0 0,-1 0 0 0 0,0 0 0 0 0,0 0 0 0 0,1 1 0 0 0,-1-1 1 0 0,0 0-1 0 0,1 0 0 0 0,-1 0 1 0 0,0-1-1 0 0,1 1 0 0 0,-1 0 1 0 0,0 0-1 0 0,0 0 0 0 0,0 0 1 0 0,0 0-1 0 0,0 0 0 0 0,0 0 1 0 0,0 0-1 0 0,0 0 0 0 0,0 0 1 0 0,-1 0-1 0 0,1 0 0 0 0,0 0 1 0 0,-1 0-1 0 0,1 0 0 0 0,0 0 1 0 0,-1 0-1 0 0,0 0 0 0 0,0 1 1 0 0,0-1 5 0 0,1 0 5 0 0,-1 0 0 0 0,0 0-1 0 0,1 0 1 0 0,-1 0 0 0 0,0 0 0 0 0,0 0-1 0 0,0-1 1 0 0,0 1 0 0 0,1 0 0 0 0,-1 0 0 0 0,0-1-1 0 0,0 1 1 0 0,-1-1 0 0 0,1 1 0 0 0,0-1 0 0 0,0 1-1 0 0,0-1 1 0 0,0 0 0 0 0,0 1 0 0 0,-3-1 0 0 0,-19 7 158 0 0,11-6 637 0 0,7-2-2767 0 0,-3 1-4017 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15T04:15:38.74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60 1 6912 0 0,'-2'1'6713'0'0,"-5"5"-4993"0"0,1 0 0 0 0,-11 13 0 0 0,13-13-1319 0 0,0 0 0 0 0,0 0 0 0 0,-6 13 0 0 0,8-14-298 0 0,1 1 0 0 0,0-1 0 0 0,0 1 1 0 0,1-1-1 0 0,-1 1 0 0 0,2 8 0 0 0,-1-8-39 0 0,0 4-35 0 0,1 0 1 0 0,0 0-1 0 0,0 0 0 0 0,1-1 0 0 0,0 1 0 0 0,1 0 0 0 0,0-1 0 0 0,1 1 0 0 0,0-1 0 0 0,6 11 0 0 0,2 1-389 0 0,10 16 995 0 0,-8-22-2559 0 0,5-5-3360 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15T04:15:39.13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43 10136 0 0,'2'1'4158'0'0,"-1"-1"-3677"0"0,0 1-1 0 0,0 0 0 0 0,0-1 0 0 0,0 1 1 0 0,0-1-1 0 0,1 0 0 0 0,-1 1 1 0 0,0-1-1 0 0,0 0 0 0 0,1 0 0 0 0,1 0 1 0 0,25-5 2349 0 0,0 0-1784 0 0,-19 3-828 0 0,-6 0-190 0 0,-1 1-1 0 0,1 0 0 0 0,0 0 0 0 0,-1 1 1 0 0,1-1-1 0 0,5 0 0 0 0,-2-1-561 0 0,0 0 0 0 0,0 0 0 0 0,0-1 0 0 0,-1 1 0 0 0,1-1 0 0 0,7-6 0 0 0,-3 4-6999 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15T04:15:39.50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3 13904 0 0,'0'0'1653'0'0,"10"-3"5084"0"0,-8 5-6614 0 0,0-1 0 0 0,-1 1 1 0 0,1-1-1 0 0,-1 1 0 0 0,0-1 0 0 0,1 1 0 0 0,-1 0 1 0 0,0 0-1 0 0,0 0 0 0 0,0 0 0 0 0,0 0 0 0 0,1 2 1 0 0,7 32 565 0 0,0-2-539 0 0,-5-22-136 0 0,0-3-169 0 0,0 0 0 0 0,3 14 1 0 0,-7-21-31 0 0,1 1 0 0 0,0-1 1 0 0,0 0-1 0 0,0 0 1 0 0,0 0-1 0 0,0 0 1 0 0,0 0-1 0 0,1 0 1 0 0,1 3-1 0 0,6 8-4205 0 0,-4-5-2387 0 0</inkml:trace>
  <inkml:trace contextRef="#ctx0" brushRef="#br0" timeOffset="1">237 242 10592 0 0,'0'0'10646'0'0,"1"2"-9823"0"0,6 53 805 0 0,-7-50-1616 0 0,1 0 1 0 0,-1 0 0 0 0,0 0 0 0 0,-1 0 0 0 0,1 0-1 0 0,-1 0 1 0 0,0 0 0 0 0,0 0 0 0 0,-3 5-1 0 0,-1 11-133 0 0,-1 4-2431 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15T04:15:40.04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28 49 11976 0 0,'-17'-2'398'0'0,"7"0"269"0"0,30-6-313 0 0,-18 8-351 0 0,1-1 372 0 0,0-1 1 0 0,0 1-1 0 0,0 0 0 0 0,0-1 0 0 0,-1 0 0 0 0,1 0 0 0 0,0 0 1 0 0,-1 0-1 0 0,1 0 0 0 0,-1 0 0 0 0,0-1 0 0 0,3-3 0 0 0,-4 5-25 0 0,1 0-1 0 0,-1 0 0 0 0,1 0 0 0 0,-1 0 0 0 0,1 1 0 0 0,-1-1 0 0 0,1 0 0 0 0,0 1 0 0 0,-1-1 0 0 0,1 1 0 0 0,0 0 0 0 0,-1-1 0 0 0,1 1 0 0 0,1 0 0 0 0,-1 0 569 0 0,10 4-493 0 0,-10-4-391 0 0,3 1-26 0 0,3 14 223 0 0,-3-6-231 0 0,1 7 0 0 0,-7-11 0 0 0,0-3 0 0 0,-3 13 0 0 0,2-12 0 0 0,0-1 0 0 0,0 3-1 0 0,-1 0-1 0 0,1 0 1 0 0,-1-1 0 0 0,0 1-1 0 0,0-1 1 0 0,0 1 0 0 0,-1-1-1 0 0,1 0 1 0 0,-1-1-1 0 0,0 1 1 0 0,0-1 0 0 0,0 1-1 0 0,-8 3 1 0 0,-3 5-65 0 0,9-8-77 0 0,1 1 1 0 0,0 0-1 0 0,-6 8 0 0 0,11-13 138 0 0,0 0 1 0 0,-1 1-1 0 0,1-1 0 0 0,0 0 0 0 0,0 0 1 0 0,-1 1-1 0 0,1-1 0 0 0,0 0 0 0 0,0 1 1 0 0,0-1-1 0 0,0 0 0 0 0,-1 0 0 0 0,1 1 1 0 0,0-1-1 0 0,0 0 0 0 0,0 1 0 0 0,0-1 1 0 0,0 0-1 0 0,0 1 0 0 0,0-1 0 0 0,0 0 1 0 0,0 1-1 0 0,0-1 0 0 0,0 1 0 0 0,0-1 1 0 0,0 0-1 0 0,0 1 0 0 0,0-1 0 0 0,0 0 1 0 0,0 1-1 0 0,0-1 0 0 0,0 0 0 0 0,1 0 1 0 0,-1 1-1 0 0,0-1 0 0 0,0 0 0 0 0,1 1 1 0 0,-1 0-3 0 0,1 0-1 0 0,0 0 1 0 0,-1 0 0 0 0,1 0 0 0 0,-1 0 0 0 0,0 0 0 0 0,1 0 0 0 0,-1 0 0 0 0,0 0 0 0 0,1 0 0 0 0,-1 0 0 0 0,0 0 0 0 0,0 0 0 0 0,0 0 0 0 0,0 2 0 0 0,0 1 3 0 0,0-3-7 0 0,1 0 1 0 0,-1 0 0 0 0,0-1 0 0 0,0 1 0 0 0,0 0 0 0 0,0 0 0 0 0,0 0-1 0 0,0 0 1 0 0,0 0 0 0 0,0 0 0 0 0,0 0 0 0 0,-1 0 0 0 0,1 0 0 0 0,0-1-1 0 0,-1 1 1 0 0,1 0 0 0 0,0 0 0 0 0,-1 0 0 0 0,1-1 0 0 0,-2 2 0 0 0,-2-1 106 0 0,4-1 446 0 0,2 2-377 0 0,15 0-92 0 0,73-2 249 0 0,-78-1-322 0 0,-1-1 0 0 0,1 2 0 0 0,2 3 6 0 0,-12-3-10 0 0,12 0-20 0 0,-12 0-98 0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15T04:15:40.92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9 1 14312 0 0,'0'0'5785'0'0,"-4"8"-4284"0"0,2-2-1042 0 0,1 1-1 0 0,0-1 1 0 0,1 0 0 0 0,-1 1-1 0 0,1 7 1 0 0,0-6-142 0 0,0 32 332 0 0,0-9-3590 0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15T04:15:41.32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24 85 13360 0 0,'0'0'1184'0'0,"-5"0"-944"0"0,0 0 2199 0 0,2 0-1095 0 0,3 5 1088 0 0,-11-1-1560 0 0</inkml:trace>
  <inkml:trace contextRef="#ctx0" brushRef="#br0" timeOffset="1">206 1 8752 0 0,'8'3'909'0'0,"4"-1"172"0"0,0 0 0 0 0,0 1 0 0 0,0 1 0 0 0,-1 0 0 0 0,0 0 0 0 0,0 1 0 0 0,18 11 0 0 0,16 11 1981 0 0,-37-24-2721 0 0,0 1 0 0 0,0 1 1 0 0,-1 0-1 0 0,1 0 0 0 0,-1 0 0 0 0,-1 1 1 0 0,1-1-1 0 0,-1 2 0 0 0,11 12 0 0 0,-12-11-204 0 0,-1 0-1 0 0,0 0 1 0 0,0 0-1 0 0,0 1 1 0 0,-1 0-1 0 0,-1 0 1 0 0,1 0-1 0 0,-1 0 1 0 0,-1 0-1 0 0,0 0 1 0 0,0 0-1 0 0,-1 1 1 0 0,0-1-1 0 0,-2 13 1 0 0,-1-2-74 0 0,-1 0 0 0 0,-1-1 0 0 0,-1 0 0 0 0,-1 0 0 0 0,-14 30 0 0 0,-24 32-466 0 0,36-66 32 0 0,-5-3-785 0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15T04:23:49.46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59 93 16272 0 0,'0'0'1627'0'0,"1"0"-1487"0"0,1-1-117 0 0,0 0 0 0 0,-1-1 0 0 0,1 1-1 0 0,0 0 1 0 0,-1-1 0 0 0,1 1 0 0 0,-1-1-1 0 0,0 1 1 0 0,2-4 0 0 0,6-6 3352 0 0,-5 4-1299 0 0,-4 6-1902 0 0,0 1-1 0 0,0-1 1 0 0,1 1-1 0 0,-1-1 0 0 0,0 1 1 0 0,0-1-1 0 0,0 1 1 0 0,1 0-1 0 0,-1-1 1 0 0,0 1-1 0 0,0-1 0 0 0,1 1 1 0 0,-1-1-1 0 0,0 1 1 0 0,1 0-1 0 0,-1-1 1 0 0,1 1-1 0 0,-1 0 1 0 0,0 0-1 0 0,1-1 0 0 0,0 1 1 0 0,0-1-152 0 0,0 1 0 0 0,0 0 0 0 0,0 0-1 0 0,0 0 1 0 0,0 0 0 0 0,1 0 0 0 0,-1 0 0 0 0,0 0 0 0 0,0 0 0 0 0,0 0 0 0 0,0 0 0 0 0,0 0 0 0 0,0 1 0 0 0,0-1 0 0 0,0 1-1 0 0,0-1 1 0 0,0 1 0 0 0,0-1 0 0 0,0 1 0 0 0,0-1 0 0 0,2 2 0 0 0,-1 0-20 0 0,0 0 0 0 0,0 0 0 0 0,0-1 0 0 0,-1 1 0 0 0,1 1 0 0 0,0-1 1 0 0,-1 0-1 0 0,1 0 0 0 0,-1 1 0 0 0,0-1 0 0 0,1 0 0 0 0,-1 1 0 0 0,-1-1 0 0 0,2 4 0 0 0,-2 5-2 0 0,0-8-28 0 0,-1 0 0 0 0,0 0 0 0 0,0 0 0 0 0,0 0 0 0 0,-1 0 0 0 0,1-1 0 0 0,0 1 1 0 0,-1 0-1 0 0,0-1 0 0 0,0 1 0 0 0,0-1 0 0 0,0 0 0 0 0,0 1 0 0 0,0-1 0 0 0,0 0 0 0 0,-1 0 0 0 0,1-1 0 0 0,-1 1 0 0 0,0 0 0 0 0,1-1 0 0 0,-1 1 0 0 0,0-1 0 0 0,0 0 0 0 0,0 0 0 0 0,0 0 0 0 0,0-1 0 0 0,0 1 0 0 0,-5 0 1 0 0,5-2 15 0 0,0 1 1 0 0,1-1 0 0 0,-1 0-1 0 0,1 0 1 0 0,-1 0 0 0 0,1-1-1 0 0,0 1 1 0 0,-1-1 0 0 0,-2-2-1 0 0,-18-24-72 0 0,21 26 84 0 0,1 0 0 0 0,0 0 1 0 0,-1-1-1 0 0,1 1 0 0 0,0 0 0 0 0,-1-5 0 0 0,-2-4-11 0 0,4 10 7 0 0,0 0 0 0 0,0 0 0 0 0,0 0 1 0 0,0-1-1 0 0,0 1 0 0 0,0 0 1 0 0,0 0-1 0 0,0 0 0 0 0,1 0 1 0 0,-1 0-1 0 0,0 0 0 0 0,2-2 1 0 0,0-3-3 0 0,0-3 6 0 0,5-6 0 0 0,-4 11-2 0 0,-2 3 3 0 0,0-1 0 0 0,0 1 0 0 0,0 0 1 0 0,0 0-1 0 0,0 0 0 0 0,0-1 0 0 0,0 1 1 0 0,1 0-1 0 0,-1 1 0 0 0,0-1 0 0 0,1 0 0 0 0,-1 0 1 0 0,3 0-1 0 0,6-4 82 0 0,4-4-12 0 0,-12 7-61 0 0,-1 1 43 0 0,1 2 1 0 0,11 3-12 0 0,-12-4-40 0 0,-1 0-1 0 0,1 1 1 0 0,0-1 0 0 0,-1 0 0 0 0,1 0 0 0 0,0 1-1 0 0,-1-1 1 0 0,1 0 0 0 0,0 1 0 0 0,-1-1 0 0 0,1 1-1 0 0,-1-1 1 0 0,1 0 0 0 0,-1 1 0 0 0,1-1 0 0 0,-1 1-1 0 0,1 1 1 0 0,5 6-2 0 0,-4-6 0 0 0,-2-1 0 0 0,1 0 0 0 0,-1 0 0 0 0,1-1 0 0 0,-1 1 0 0 0,0 0 0 0 0,1 0 0 0 0,-1 0 0 0 0,0 0 0 0 0,0-1 0 0 0,1 1 0 0 0,-1 0 0 0 0,0 0 0 0 0,0 0 0 0 0,0 0 0 0 0,0 0 0 0 0,0 0 0 0 0,0 0 0 0 0,-1 1 0 0 0,0 9 0 0 0,-3-2-12 0 0,3-8 8 0 0,1 0 1 0 0,-1 0-1 0 0,1 1 0 0 0,-1-1 1 0 0,0 0-1 0 0,1 0 0 0 0,-1 0 0 0 0,0 0 1 0 0,0 0-1 0 0,0 0 0 0 0,0 0 1 0 0,0 0-1 0 0,0 0 0 0 0,0-1 0 0 0,-2 2 1 0 0,-3 2-10 0 0,5-3 7 0 0,0 0-1 0 0,0 0 1 0 0,0 0-1 0 0,0-1 1 0 0,-1 1-1 0 0,1 0 1 0 0,0 0-1 0 0,0-1 1 0 0,0 1-1 0 0,-1-1 1 0 0,1 1-1 0 0,0-1 1 0 0,-1 1-1 0 0,1-1 1 0 0,0 0-1 0 0,-1 0 1 0 0,-2 1-1 0 0,-4-1-25 0 0,-10 1-101 0 0,9-2 94 0 0,-6-3-333 0 0,12 1 345 0 0,3 1-21 0 0,0-5 38 0 0,1 3 8 0 0,6-9 2 0 0,-4 8 12 0 0,0 0 0 0 0,1 0-1 0 0,-1 1 1 0 0,1-1 0 0 0,0 1 0 0 0,0 0-1 0 0,0 0 1 0 0,1 0 0 0 0,-1 1 0 0 0,1-1-1 0 0,0 1 1 0 0,0 0 0 0 0,0 1 0 0 0,1-1-1 0 0,6-2 1 0 0,-10 5 71 0 0,-1 0-10 0 0,13 5 17 0 0,-13-5-88 0 0,-1 0 0 0 0,1 0 1 0 0,-1 0-1 0 0,1 0 1 0 0,-1 1-1 0 0,1-1 1 0 0,-1 0-1 0 0,0 0 1 0 0,1 1-1 0 0,-1-1 1 0 0,0 0-1 0 0,1 0 1 0 0,-1 1-1 0 0,0-1 1 0 0,1 0-1 0 0,-1 1 1 0 0,0-1-1 0 0,1 1 1 0 0,-1-1-1 0 0,0 0 0 0 0,0 1 1 0 0,1 0-3 0 0,0 0 2 0 0,0 0 0 0 0,-1 1 0 0 0,1-1 0 0 0,0 1 0 0 0,0-1-1 0 0,-1 1 1 0 0,1-1 0 0 0,-1 1 0 0 0,1 0 0 0 0,-1-1 0 0 0,0 1 0 0 0,0 0 0 0 0,0-1 0 0 0,0 1-1 0 0,0 0 1 0 0,0-1 0 0 0,0 1 0 0 0,0 0 0 0 0,-1-1 0 0 0,1 1 0 0 0,-1 0 0 0 0,1-1 0 0 0,-1 2-1 0 0,-4 23 18 0 0,4-15-19 0 0,-4-3 0 0 0,0-2-57 0 0,-16 12-692 0 0,20-17 715 0 0,-1-1 0 0 0,1 1 0 0 0,-1-1 0 0 0,1 1 0 0 0,0-1 0 0 0,-1 1 0 0 0,1-1 0 0 0,-1 0 0 0 0,1 1 0 0 0,-1-1 0 0 0,1 0 0 0 0,-1 0 0 0 0,1 0 0 0 0,-1 0 0 0 0,1-1 0 0 0,-3 1 0 0 0,2-1 54 0 0,1 0 0 0 0,0 0 0 0 0,-1 0 0 0 0,1 1-1 0 0,0-1 1 0 0,0 0 0 0 0,-1-1 0 0 0,1 1 0 0 0,0 0 0 0 0,0 0-1 0 0,1 0 1 0 0,-1-1 0 0 0,0 1 0 0 0,0 0 0 0 0,0-1-1 0 0,1 1 1 0 0,-1-1 0 0 0,1 1 0 0 0,-1-4 0 0 0,-2-1 311 0 0,3-1-97 0 0,0-21-188 0 0,1 27-44 0 0,-1 0 0 0 0,0 0 1 0 0,0 0-1 0 0,1-1 0 0 0,-1 1 0 0 0,0 0 0 0 0,1 0 0 0 0,-1 0 0 0 0,1 0 0 0 0,-1 0 0 0 0,1 0 0 0 0,0 0 1 0 0,-1 0-1 0 0,1 0 0 0 0,0 0 0 0 0,0 0 0 0 0,0 0 0 0 0,0 1 0 0 0,0-1 0 0 0,1-1 0 0 0,1 1 14 0 0,-2-1-8 0 0,1 1-1 0 0,-1-1 0 0 0,1 1 1 0 0,-1 0-1 0 0,1 0 0 0 0,-1 0 1 0 0,1 0-1 0 0,0 0 1 0 0,2-1-1 0 0,16-6 150 0 0,-19 7-138 0 0,1 0 0 0 0,0 1 0 0 0,0-1 0 0 0,-1 1 0 0 0,1 0-1 0 0,0 0 1 0 0,0-1 0 0 0,0 1 0 0 0,3 1 0 0 0,2 2-3 0 0,0 5-5 0 0,-2 1 42 0 0,-4-4-47 0 0,-1 1 0 0 0,1-1 0 0 0,-1 0-1 0 0,0 1 1 0 0,0-1 0 0 0,0 0 0 0 0,-1 1 0 0 0,0-1 0 0 0,0 0-1 0 0,-3 8 1 0 0,-2 3-6 0 0,5-15 0 0 0,1 0 0 0 0,0 0 0 0 0,-1 0 0 0 0,0 0 0 0 0,1 0 0 0 0,-1 0 0 0 0,0 0 0 0 0,1 0 0 0 0,-1 0 0 0 0,0-1 0 0 0,0 1 0 0 0,0 0 0 0 0,1 0 0 0 0,-1-1 0 0 0,-2 1 0 0 0,0 2 0 0 0,2-2 0 0 0,0 0 0 0 0,-1 0 0 0 0,1-1 0 0 0,0 1 0 0 0,0-1 0 0 0,-1 1 0 0 0,1-1 0 0 0,0 1 0 0 0,-1-1 0 0 0,1 0 0 0 0,-1 0 0 0 0,1 0 0 0 0,0 1 0 0 0,-1-1 0 0 0,1-1 0 0 0,-1 1 0 0 0,1 0 0 0 0,-3-1 0 0 0,-1 1 0 0 0,2-1 12 0 0,0 1-1 0 0,1-1 1 0 0,-1 1-1 0 0,0-1 1 0 0,0 0 0 0 0,0 0-1 0 0,1-1 1 0 0,-1 1-1 0 0,0 0 1 0 0,1-1-1 0 0,-1 1 1 0 0,1-1-1 0 0,0 0 1 0 0,-3-2 0 0 0,0-1 25 0 0,0 0 1 0 0,0-1 0 0 0,1 1 0 0 0,-7-10 0 0 0,12 10-4 0 0,8-6-15 0 0,0 4-7 0 0,-1 1-1 0 0,1 0 0 0 0,0 1 1 0 0,0 0-1 0 0,1 0 1 0 0,17-6-1 0 0,-24 11 7 0 0,0-1 1 0 0,-1 0-1 0 0,1 1 0 0 0,0 0 0 0 0,0 0 1 0 0,4 0-1 0 0,12-2 126 0 0,-18 2-141 0 0,-1 0 1 0 0,1 0-1 0 0,-1 0 0 0 0,1 0 0 0 0,-1 0 0 0 0,1 0 0 0 0,-1 0 1 0 0,1 0-1 0 0,-1 0 0 0 0,0 0 0 0 0,1 0 0 0 0,-1 0 0 0 0,1 0 1 0 0,-1 0-1 0 0,1 1 0 0 0,-1-1 0 0 0,0 0 0 0 0,1 0 0 0 0,-1 0 1 0 0,1 1-1 0 0,-1-1 0 0 0,0 0 0 0 0,1 1 0 0 0,-1-1 1 0 0,0 0-1 0 0,1 1 0 0 0,-1-1 0 0 0,0 0 0 0 0,0 1 0 0 0,1-1 1 0 0,-1 0-1 0 0,0 1 0 0 0,0-1 0 0 0,0 1 0 0 0,0-1 0 0 0,1 1 1 0 0,4 19 51 0 0,-4-17-39 0 0,-1 0-20 0 0,0-1 0 0 0,0 1-1 0 0,1 0 1 0 0,-2 0-1 0 0,1 0 1 0 0,0 0 0 0 0,0-1-1 0 0,-1 1 1 0 0,0 0-1 0 0,-1 3 1 0 0,-1 10-110 0 0,-7 13-186 0 0,6-20-51 0 0,4-8 292 0 0,-1 0 0 0 0,1 0 0 0 0,-1-1 1 0 0,0 1-1 0 0,1 0 0 0 0,-1 0 0 0 0,0-1 0 0 0,1 1 0 0 0,-1 0 0 0 0,0-1 0 0 0,0 1 0 0 0,1-1 0 0 0,-1 1 0 0 0,0-1 1 0 0,0 0-1 0 0,0 1 0 0 0,0-1 0 0 0,0 0 0 0 0,0 1 0 0 0,-1-1 0 0 0,-19 1-4047 0 0,18-1 2817 0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15T04:23:51.50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45 155 5152 0 0,'1'0'233'0'0,"4"0"-9"0"0,-5 0-26 0 0,1 0 1 0 0,0 0-1 0 0,0 0 0 0 0,0 0 0 0 0,11-4 10324 0 0,-12 11-5239 0 0,-3-7-5231 0 0,0-1 0 0 0,0 1 1 0 0,0-1-1 0 0,0 0 0 0 0,0 0 1 0 0,1 0-1 0 0,-5-2 0 0 0,4 2-41 0 0,2 0-3 0 0,0 1 0 0 0,-1-1 0 0 0,1 1 0 0 0,0-1 0 0 0,0 0 0 0 0,0 1 0 0 0,0-1 0 0 0,0 0 0 0 0,0 0-1 0 0,0 0 1 0 0,-1-1 0 0 0,1 1-2 0 0,1 0-1 0 0,-1 0 0 0 0,1-1 1 0 0,-1 1-1 0 0,1 0 1 0 0,0 0-1 0 0,-1-1 0 0 0,1 1 1 0 0,0 0-1 0 0,0-1 0 0 0,0 1 1 0 0,0-1-1 0 0,0 1 1 0 0,1 0-1 0 0,-1-1 0 0 0,0 1 1 0 0,1-2-1 0 0,-1 1 4 0 0,6-9 35 0 0,-6 10-44 0 0,1 1 0 0 0,-1 0 0 0 0,0-1 0 0 0,1 1 0 0 0,-1-1 0 0 0,1 1 0 0 0,-1-1 0 0 0,0 1 0 0 0,1-1 0 0 0,-1 1 0 0 0,0-1 0 0 0,1 0 0 0 0,-1 1 0 0 0,0-1 0 0 0,0 1 0 0 0,0-1 0 0 0,1 0 0 0 0,-1 1 0 0 0,0-1 0 0 0,0 0 0 0 0,0 1 0 0 0,0-1 0 0 0,0 0 0 0 0,0 0 0 0 0,0 1 0 0 0,-1 0 0 0 0,1 0 0 0 0,0 0 0 0 0,0 0 0 0 0,0-1 0 0 0,0 1 0 0 0,0 0 0 0 0,0 0 0 0 0,1 0 0 0 0,-1-1 0 0 0,0 1 0 0 0,0 0 0 0 0,0 0 0 0 0,0 0 0 0 0,0 0 0 0 0,0-1 0 0 0,0 1 0 0 0,0 0 0 0 0,0 0 0 0 0,0 0 0 0 0,1 0 0 0 0,-1-1 0 0 0,0 1 0 0 0,0 0 0 0 0,0 0 0 0 0,0 0 0 0 0,0 0 0 0 0,0 0 0 0 0,1 0 0 0 0,-1 0 0 0 0,0 0 0 0 0,0-1 0 0 0,0 1 0 0 0,1 0 0 0 0,-1 0 0 0 0,33-15 0 0 0,-15 8 0 0 0,-12 7 0 0 0,1 1 0 0 0,-4-1 26 0 0,0-1 0 0 0,0 1 0 0 0,0 0 0 0 0,0 0 0 0 0,0 0 0 0 0,0 0 0 0 0,5 1 0 0 0,-6 0 46 0 0,-1 0-12 0 0,3 6-36 0 0,-3-6-18 0 0,-1 0 0 0 0,1 0 1 0 0,0 0-1 0 0,-1 1 0 0 0,1-1 0 0 0,0 0 0 0 0,-1 0 0 0 0,0 0 0 0 0,1 1 0 0 0,-1-1 0 0 0,0 0 0 0 0,0 0 0 0 0,1 1 0 0 0,-1-1 0 0 0,0 0 1 0 0,0 1-1 0 0,0-1 0 0 0,-1 0 0 0 0,1 3 0 0 0,-1 1 7 0 0,1 10 23 0 0,1-12-31 0 0,-1 0-1 0 0,0-1 1 0 0,0 1-1 0 0,0 0 1 0 0,0 0-1 0 0,0-1 1 0 0,-1 1-1 0 0,1 0 1 0 0,-1-1-1 0 0,0 1 1 0 0,0-1-1 0 0,0 1 1 0 0,0-1-1 0 0,0 1 1 0 0,0-1-1 0 0,-1 1 1 0 0,-2 3-1 0 0,2-3 22 0 0,-1 0-1 0 0,0 0 1 0 0,1 0-1 0 0,-1-1 1 0 0,0 1-1 0 0,-1-1 1 0 0,-4 4-1 0 0,6-5-13 0 0,0 0 0 0 0,0-1 0 0 0,0 1 0 0 0,0 0 0 0 0,0-1 0 0 0,0 1 0 0 0,0-1 0 0 0,0 0 0 0 0,0 0 0 0 0,-1 0 0 0 0,1 0 0 0 0,0 0 0 0 0,0 0 0 0 0,0-1 0 0 0,0 1 0 0 0,-3-2 0 0 0,1 1-12 0 0,1 0 0 0 0,-1 0 0 0 0,1 0 0 0 0,0-1 0 0 0,0 0 0 0 0,-1 0 0 0 0,1 0 0 0 0,0 0 0 0 0,0 0 0 0 0,-4-5 0 0 0,1-1 41 0 0,5 8-32 0 0,1-1 1 0 0,-1 1-1 0 0,1-1 1 0 0,-1 1-1 0 0,1-1 1 0 0,-1 1-1 0 0,1-1 1 0 0,-1 0-1 0 0,1 1 1 0 0,0-1-1 0 0,-1 0 0 0 0,1 1 1 0 0,0-1-1 0 0,-1 0 1 0 0,1 1-1 0 0,0-1 1 0 0,0 0-1 0 0,0 0 1 0 0,0 1-1 0 0,0-1 1 0 0,0 0-1 0 0,0 0 1 0 0,0 1-1 0 0,0-1 0 0 0,0 0 1 0 0,0 0-1 0 0,0 1 1 0 0,1-1-1 0 0,-1 0 1 0 0,0 1-1 0 0,1-1 1 0 0,-1 0-1 0 0,0 1 1 0 0,1-1-1 0 0,-1 0 0 0 0,1 0 1 0 0,0-2 19 0 0,0 1-1 0 0,0-1 1 0 0,0 0 0 0 0,0 0 0 0 0,0 0-1 0 0,-1 0 1 0 0,1 0 0 0 0,-1-4 0 0 0,0 4 2 0 0,0 0 0 0 0,0 0 0 0 0,1 0 0 0 0,-1 0-1 0 0,1 0 1 0 0,0 0 0 0 0,0 0 0 0 0,2-3 0 0 0,-2 3-2 0 0,0 2-13 0 0,-1 0 1 0 0,1-1 0 0 0,0 1-1 0 0,0 0 1 0 0,0 0 0 0 0,0 0-1 0 0,0 0 1 0 0,0 0 0 0 0,0 0-1 0 0,0 0 1 0 0,0 0 0 0 0,0 0-1 0 0,1 1 1 0 0,-1-1 0 0 0,0 0-1 0 0,1 1 1 0 0,-1-1 0 0 0,0 1-1 0 0,1 0 1 0 0,-1-1 0 0 0,1 1-1 0 0,-1 0 1 0 0,0 0 0 0 0,1 0 0 0 0,-1 0-1 0 0,1 0 1 0 0,-1 0 0 0 0,2 0-1 0 0,-3 0-16 0 0,4 0 0 0 0,0 0 0 0 0,-1 1 0 0 0,1-1 0 0 0,0 1 0 0 0,-1-1 0 0 0,5 3 0 0 0,-3 5 11 0 0,-4-5-12 0 0,1 1 0 0 0,-1 0 0 0 0,-1 0 1 0 0,1 0-1 0 0,-1 0 0 0 0,1 0 0 0 0,-1 0 0 0 0,0 0 1 0 0,-1 0-1 0 0,1 0 0 0 0,-1 0 0 0 0,1 0 0 0 0,-1 0 1 0 0,0-1-1 0 0,-1 1 0 0 0,1 0 0 0 0,-1 0 0 0 0,1-1 0 0 0,-1 1 1 0 0,0-1-1 0 0,-1 0 0 0 0,-3 6 0 0 0,4-8 1 0 0,-6 5 0 0 0,-14-5 0 0 0,20-1 4 0 0,0 0 0 0 0,0-1 0 0 0,0 1 0 0 0,1-1 0 0 0,-1 1 0 0 0,0-1 0 0 0,0 0 0 0 0,1 1 0 0 0,-1-1 0 0 0,0 0 0 0 0,1 0 0 0 0,-1 0 0 0 0,1-1 0 0 0,-1 1 0 0 0,1 0 0 0 0,0 0 0 0 0,-3-4 0 0 0,3 3 0 0 0,-1 0 0 0 0,1 0-1 0 0,0 0 1 0 0,-1 0 0 0 0,1 0 0 0 0,0-1 0 0 0,0 1-1 0 0,0 0 1 0 0,1-1 0 0 0,-1 1 0 0 0,1-1 0 0 0,-1-4 0 0 0,-1-6-75 0 0,2 12 70 0 0,0-1-1 0 0,-1 0 1 0 0,1 1 0 0 0,0-1 0 0 0,0 1 0 0 0,0-1-1 0 0,0 1 1 0 0,1-1 0 0 0,-1 0 0 0 0,1-1 0 0 0,2-11-51 0 0,-3 12 52 0 0,1 0 0 0 0,-1-1 0 0 0,1 1-1 0 0,-1 0 1 0 0,1 0 0 0 0,0 0 0 0 0,0 0 0 0 0,0 0 0 0 0,0 0 0 0 0,0 0 0 0 0,1 0-1 0 0,-1 0 1 0 0,4-3 0 0 0,0 0-9 0 0,1 1 0 0 0,1 0 0 0 0,-1 0 0 0 0,0 0 0 0 0,1 1 0 0 0,0 0 0 0 0,0 0 0 0 0,0 1 0 0 0,0 0 0 0 0,0 0 0 0 0,1 1 0 0 0,-1-1 0 0 0,0 2 0 0 0,1-1 0 0 0,8 1 0 0 0,-7 1 9 0 0,5 4 0 0 0,-12-1 0 0 0,-1-2 0 0 0,0-1 0 0 0,0-1 0 0 0,0 1 0 0 0,-1 0 0 0 0,1-1 0 0 0,0 1 0 0 0,-1 0 0 0 0,1-1 0 0 0,-1 1 0 0 0,1 0 0 0 0,-1 0 0 0 0,1 0 0 0 0,-1 0 0 0 0,1-1 0 0 0,-1 1 0 0 0,0 0 0 0 0,0 0 0 0 0,1 0 0 0 0,-1 0 0 0 0,0 0 0 0 0,0 0 0 0 0,0 0 0 0 0,0 0 0 0 0,0 0 0 0 0,0 1 0 0 0,-1 2 0 0 0,2 1 0 0 0,-1-1 0 0 0,-1 1 0 0 0,1 0 0 0 0,0 0 0 0 0,-1 0 0 0 0,0-1 0 0 0,0 1 0 0 0,-1 0 0 0 0,-2 5 0 0 0,3-8 0 0 0,0 1 1 0 0,-1 1 0 0 0,0-1 0 0 0,0 0 0 0 0,0-1 0 0 0,0 1 0 0 0,-1 0 0 0 0,1-1 0 0 0,-1 1 0 0 0,0-1 0 0 0,1 0 0 0 0,-1 0 0 0 0,-6 3 0 0 0,2-1 20 0 0,0 0 0 0 0,-1-1 0 0 0,1 0 0 0 0,-11 2 0 0 0,16-4-20 0 0,-15 1 9 0 0,12-3-10 0 0,0-1 0 0 0,1 1 0 0 0,0-1-1 0 0,-7-2 1 0 0,3-1 0 0 0,3-2 0 0 0,1 2 0 0 0,-6-10 0 0 0,9 6 0 0 0,4 5-2 0 0,1-1 0 0 0,0 1 0 0 0,0-1 0 0 0,5-4 0 0 0,-5 7 5 0 0,0 0 0 0 0,0 0 1 0 0,0 0-1 0 0,1 0 0 0 0,-1 0 1 0 0,0 1-1 0 0,1 0 0 0 0,-1 0 1 0 0,1 0-1 0 0,-1 1 0 0 0,1-1 1 0 0,0 1-1 0 0,4 0 0 0 0,-7 1 4 0 0,-1-1 0 0 0,0 1 0 0 0,0-1 0 0 0,0 1-1 0 0,1-1 1 0 0,-1 1 0 0 0,0-1 0 0 0,0 1 0 0 0,0 0 0 0 0,1 1-1 0 0,3 2 6 0 0,-5-4-9 0 0,1 0-1 0 0,-1 1 1 0 0,1-1 0 0 0,-1 1 0 0 0,1-1-1 0 0,-1 0 1 0 0,0 1 0 0 0,1-1-1 0 0,-1 1 1 0 0,0-1 0 0 0,1 1 0 0 0,-1 0-1 0 0,0-1 1 0 0,0 1 0 0 0,0-1 0 0 0,1 1-1 0 0,-1 1 1 0 0,0-1 1 0 0,1 1 0 0 0,0-1-1 0 0,0 0 0 0 0,0 1 1 0 0,-1-1-1 0 0,1 0 0 0 0,-1 1 1 0 0,1-1-1 0 0,-1 1 0 0 0,0-1 1 0 0,1 1-1 0 0,-1-1 0 0 0,0 1 0 0 0,0-1 1 0 0,0 1-1 0 0,0-1 0 0 0,0 1 1 0 0,-1 1-1 0 0,0 3 9 0 0,1-1 20 0 0,-1 0-1 0 0,0-1 1 0 0,0 1-1 0 0,-1 0 1 0 0,0-1-1 0 0,0 1 1 0 0,0-1-1 0 0,0 0 1 0 0,0 0-1 0 0,-1 0 1 0 0,0 0-1 0 0,-3 4 1 0 0,1-1-18 0 0,5-7-14 0 0,0 1 0 0 0,0-1 0 0 0,-1 1 0 0 0,1-1 0 0 0,0 1 0 0 0,-1-1 0 0 0,1 1 0 0 0,0-1 0 0 0,-1 0 0 0 0,1 1 0 0 0,-1-1 0 0 0,1 1 0 0 0,-1-1 0 0 0,1 0 0 0 0,0 0 0 0 0,-1 1 0 0 0,1-1 0 0 0,-1 0 0 0 0,0 0 0 0 0,1 1 0 0 0,-1-1 0 0 0,1 0 0 0 0,-1 0 0 0 0,0 0 0 0 0,-1 1 0 0 0,-2 1-17 0 0,3-1 15 0 0,-1 0-1 0 0,1-1 1 0 0,0 1 0 0 0,0-1-1 0 0,0 1 1 0 0,0-1-1 0 0,-1 1 1 0 0,1-1-1 0 0,0 0 1 0 0,0 1-1 0 0,-1-1 1 0 0,1 0-1 0 0,0 0 1 0 0,0 0-1 0 0,-1 0 1 0 0,-1 0 0 0 0,2-1 22 0 0,0 1 0 0 0,0 0 1 0 0,0 0-1 0 0,0-1 1 0 0,0 1-1 0 0,1-1 1 0 0,-1 1-1 0 0,0-1 1 0 0,0 1-1 0 0,0-1 1 0 0,0 1-1 0 0,0-2 1 0 0,-1 1 10 0 0,-17-15-14 0 0,17 14-9 0 0,0 0-1 0 0,0 1 1 0 0,0-1-1 0 0,1 0 1 0 0,-1 0-1 0 0,1 0 1 0 0,0-1-1 0 0,-1 1 1 0 0,1 0-1 0 0,0 0 1 0 0,0-1-1 0 0,0 1 0 0 0,1 0 1 0 0,-1-1-1 0 0,0 1 1 0 0,1-1-1 0 0,0 1 1 0 0,0-1-1 0 0,0 0 1 0 0,0 1-1 0 0,0-1 1 0 0,0 1-1 0 0,0-1 1 0 0,1 1-1 0 0,-1-1 1 0 0,1 1-1 0 0,0 0 1 0 0,0-1-1 0 0,0 1 1 0 0,1-3-1 0 0,2-2-7 0 0,-3 5 0 0 0,0-1 0 0 0,-1 1 0 0 0,1-1 0 0 0,0 1 0 0 0,1 0 0 0 0,-1 0 0 0 0,0 0 0 0 0,1-1 0 0 0,-1 1 0 0 0,1 0 0 0 0,0 1 0 0 0,-1-1 0 0 0,1 0 0 0 0,0 0 0 0 0,0 1 0 0 0,0-1 0 0 0,0 1 0 0 0,1 0 0 0 0,-1 0 0 0 0,5-2 0 0 0,-6 2 0 0 0,1 0 0 0 0,-1 0 0 0 0,1 0 0 0 0,0 1 0 0 0,-1-1 0 0 0,1 1 0 0 0,0-1 0 0 0,0 1 0 0 0,-1 0 0 0 0,1-1 0 0 0,2 1 0 0 0,2 0 0 0 0,6 0 0 0 0,-4 2 0 0 0,-6-2 4 0 0,1 4-9 0 0,2 10 60 0 0,-4-2-34 0 0,-4 7 81 0 0,-1-13-88 0 0,1-4-2 0 0,2 0 32 0 0,0 0 0 0 0,0-1 0 0 0,0 1 0 0 0,-1 0 0 0 0,1-1 0 0 0,0 0 0 0 0,-1 1 0 0 0,1-1 1 0 0,-1 0-1 0 0,0 0 0 0 0,1 1 0 0 0,-1-1 0 0 0,-2 0 0 0 0,-3 1 32 0 0,1-1 0 0 0,-1 0 1 0 0,0 0-1 0 0,0-1 0 0 0,-8 0 0 0 0,14 0-224 0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15T05:14:50.112"/>
    </inkml:context>
    <inkml:brush xml:id="br0">
      <inkml:brushProperty name="width" value="0.05" units="cm"/>
      <inkml:brushProperty name="height" value="0.05" units="cm"/>
      <inkml:brushProperty name="color" value="#AB008B"/>
    </inkml:brush>
  </inkml:definitions>
  <inkml:trace contextRef="#ctx0" brushRef="#br0">28 179 4144 0 0,'0'0'2132'0'0,"20"0"6718"0"0,0 0-4161 0 0,-18 0-3802 0 0,7 7-70 0 0,-5 1-641 0 0,-4-6-10 0 0,0 0-46 0 0,0 19 154 0 0,0-21-276 0 0,1 1 0 0 0,-1-1 0 0 0,0 0 0 0 0,0 0-1 0 0,0 1 1 0 0,0-1 0 0 0,0 0 0 0 0,0 1 0 0 0,0-1 0 0 0,0 0-1 0 0,0 1 1 0 0,0-1 0 0 0,0 0 0 0 0,0 1 0 0 0,-1-1 0 0 0,1 0-1 0 0,0 0 1 0 0,0 1 0 0 0,0-1 0 0 0,0 0 0 0 0,0 0-1 0 0,-1 1 1 0 0,1-1 0 0 0,0 0 0 0 0,0 0 0 0 0,0 1 0 0 0,-1-1-1 0 0,1 0 1 0 0,0 0 0 0 0,0 0 0 0 0,-1 1 0 0 0,1-1 0 0 0,0 0-1 0 0,0 0 1 0 0,-1 0 0 0 0,-9-6 0 0 0,-8-17 85 0 0,14 17-67 0 0,1-1 1 0 0,-1 0-1 0 0,1 0 1 0 0,1-1-1 0 0,-1 1 1 0 0,1-1-1 0 0,0 1 1 0 0,1-1-1 0 0,0 0 1 0 0,-1-12-1 0 0,4 14-16 0 0,0-11 0 0 0,-2 17 0 0 0,0-1 0 0 0,-1 1 0 0 0,1 0 0 0 0,0-1 0 0 0,0 1 0 0 0,0 0 0 0 0,0-1 0 0 0,0 1 0 0 0,0 0 0 0 0,0-1 0 0 0,0 1 0 0 0,0-1 0 0 0,0 1 0 0 0,0 0 0 0 0,0-1 0 0 0,0 1 0 0 0,0 0 0 0 0,1-1 0 0 0,-1 1 0 0 0,0 0 0 0 0,0-1 0 0 0,0 1 0 0 0,0 0 0 0 0,1-1 0 0 0,-1 1 0 0 0,0 0-1 0 0,0 0 1 0 0,1-1 0 0 0,-1 1 0 0 0,0 0 0 0 0,0 0 0 0 0,1-1 0 0 0,-1 1 0 0 0,0 0 0 0 0,1 0 0 0 0,0 0 0 0 0,-1-1 1 0 0,1 1 0 0 0,0 0 0 0 0,-1-1 0 0 0,1 1 0 0 0,0 0-1 0 0,-1-1 1 0 0,1 1 0 0 0,0-1 0 0 0,-1 1 0 0 0,1-1 0 0 0,-1 1 0 0 0,1-1 0 0 0,-1 1-1 0 0,1-2 1 0 0,1 1 61 0 0,4 1 19 0 0,-5 0 8 0 0,0 0-77 0 0,0 0 0 0 0,0 0 0 0 0,0 0 0 0 0,0-1 0 0 0,0 1 0 0 0,0 1 0 0 0,0-1 0 0 0,0 0 0 0 0,0 0 0 0 0,-1 0-1 0 0,1 0 1 0 0,0 1 0 0 0,0-1 0 0 0,0 0 0 0 0,0 1 0 0 0,0-1 0 0 0,0 1 0 0 0,2 0 31 0 0,4 3-21 0 0,-2 4 26 0 0,-2-5-46 0 0,-1 4 42 0 0,-6 14 54 0 0,3-12-74 0 0,0 2 24 0 0,-7-3-36 0 0,3-3-12 0 0,-4-4 0 0 0,7-1 0 0 0,0 0 0 0 0,1 0 0 0 0,-1-1 0 0 0,0 1 0 0 0,0-1 0 0 0,0 1 0 0 0,1-1 0 0 0,-1 1 0 0 0,0-1 0 0 0,1 0 0 0 0,-1 0 0 0 0,0 0 0 0 0,1 0 0 0 0,-1 0 0 0 0,1 0 0 0 0,0 0 0 0 0,-1 0 0 0 0,1-1 0 0 0,0 1 0 0 0,0 0 0 0 0,-1-1 0 0 0,1 1 0 0 0,0-1 0 0 0,1 0 0 0 0,-1 1 0 0 0,0-1 0 0 0,0 0 0 0 0,1 1 0 0 0,-1-3 0 0 0,-6-9 0 0 0,6 0 0 0 0,1 2 0 0 0,-1 7 0 0 0,2-1 0 0 0,13-11 0 0 0,-6 9 0 0 0,0 3 11 0 0,-7 4 3 0 0,0 0 0 0 0,1-1-1 0 0,-1 1 1 0 0,0 0 0 0 0,0 0 0 0 0,0 0 0 0 0,0 0-1 0 0,0 0 1 0 0,1 0 0 0 0,-1 0 0 0 0,0 0 0 0 0,0 0-1 0 0,0 1 1 0 0,0-1 0 0 0,0 0 0 0 0,1 1 0 0 0,5 5-7 0 0,-2-1-3 0 0,0 11-5 0 0,0-7 1 0 0,-3 6 0 0 0,-3-11 0 0 0,0-3 0 0 0,0 1-7 0 0,1-1 0 0 0,-1 1 0 0 0,1-1-1 0 0,-1 1 1 0 0,1-1 0 0 0,-1 1 0 0 0,0-1 0 0 0,1 0-1 0 0,-1 1 1 0 0,0-1 0 0 0,0 0 0 0 0,0 1 0 0 0,-2 0-1 0 0,1 1 11 0 0,-11 11-61 0 0,7-12 65 0 0,3-2-10 0 0,2 1 3 0 0,0-1 0 0 0,0 0 0 0 0,0 1 0 0 0,0-1 0 0 0,0 0 0 0 0,0 1 0 0 0,0-1 0 0 0,1 0 0 0 0,-1 0 0 0 0,0 0 0 0 0,0 0 0 0 0,0 0 0 0 0,-2 0 0 0 0,-3-5 0 0 0,3 2 0 0 0,1 2 0 0 0,1-1 0 0 0,-1 0 0 0 0,0 0 0 0 0,0 0 0 0 0,1 0 0 0 0,-1 0 0 0 0,1 0 0 0 0,0 0 0 0 0,-1 0 0 0 0,0-5 0 0 0,1 2 0 0 0,0 0 0 0 0,0 1 0 0 0,0-1 0 0 0,1 0 0 0 0,0-6 0 0 0,0 6 11 0 0,6-21 42 0 0,-1 17-53 0 0,4 0 0 0 0,-4 9 0 0 0,-3 0 0 0 0,23-6 27 0 0,-13 8 21 0 0,-9-1-37 0 0,-2-1-6 0 0,-1 1 0 0 0,0-1 0 0 0,1 0 1 0 0,-1 0-1 0 0,0 0 0 0 0,0 1 1 0 0,1-1-1 0 0,-1 0 0 0 0,0 1 0 0 0,1-1 1 0 0,-1 0-1 0 0,0 0 0 0 0,0 1 1 0 0,0-1-1 0 0,1 0 0 0 0,-1 1 0 0 0,0-1 1 0 0,0 1-1 0 0,0 0 0 0 0,1 1 10 0 0,3 3-4 0 0,-2-4 19 0 0,-1 0 0 0 0,0 1 0 0 0,0-1 0 0 0,0 1 0 0 0,0-1 0 0 0,-1 1 0 0 0,1-1 0 0 0,0 1 0 0 0,-1 0-1 0 0,1-1 1 0 0,0 4 0 0 0,1 1 52 0 0,4 15-242 0 0,-7-11 92 0 0,1-8 70 0 0,0-1 1 0 0,-1 1-1 0 0,1-1 1 0 0,0 0-1 0 0,-1 1 1 0 0,1-1-1 0 0,-1 0 0 0 0,0 1 1 0 0,1-1-1 0 0,-1 0 1 0 0,0 0-1 0 0,0 0 1 0 0,0 0-1 0 0,1 1 1 0 0,-1-1-1 0 0,0 0 1 0 0,-1-1-1 0 0,1 1 1 0 0,0 0-1 0 0,-2 1 1 0 0,-2 2-5 0 0,3-3 9 0 0,0 1-1 0 0,0-1 0 0 0,0 0 1 0 0,0 0-1 0 0,0 0 1 0 0,0 0-1 0 0,0 0 0 0 0,0 0 1 0 0,-3 0-1 0 0,3 0-8 0 0,1-1 3 0 0,0 1 0 0 0,0-1-1 0 0,1 0 1 0 0,-1 0 0 0 0,0 0-1 0 0,0 0 1 0 0,1 0 0 0 0,-1 0-1 0 0,0 0 1 0 0,0 0 0 0 0,1 0-1 0 0,-1 0 1 0 0,0 0 0 0 0,0-1-1 0 0,1 1 1 0 0,-1 0 0 0 0,0 0-1 0 0,0-1 1 0 0,-4-1 52 0 0,3 0-53 0 0,-1 1 0 0 0,1-1 0 0 0,0 0 0 0 0,1 1 0 0 0,-1-1 0 0 0,0 0 0 0 0,0 0 0 0 0,1 0 0 0 0,-1 0 0 0 0,1-1 0 0 0,0 1 0 0 0,-1 0 0 0 0,1 0 0 0 0,0-1 0 0 0,1 1 0 0 0,-1-1 0 0 0,0 1 0 0 0,0-6 0 0 0,1 4 10 0 0,1 0 0 0 0,0 0 0 0 0,0 0 0 0 0,2-7 0 0 0,2-7-124 0 0,-4 16 104 0 0,0 0-1 0 0,0 0 0 0 0,1 0 1 0 0,-1 0-1 0 0,1 0 0 0 0,0 0 1 0 0,-1 0-1 0 0,1 1 0 0 0,0-1 1 0 0,4-2-1 0 0,-4 2 10 0 0,0 1-1 0 0,0-1 1 0 0,0 1 0 0 0,0 0-1 0 0,0 0 1 0 0,0 0 0 0 0,1 0 0 0 0,3-1-1 0 0,-1 1 3 0 0,7 0-1 0 0,-2 2 0 0 0,6 5 29 0 0,-13-4-4 0 0,13 4-13 0 0,-14-3-10 0 0,-1-1 5 0 0,6 6 36 0 0,-2 1-33 0 0,-4-5-4 0 0,-1-1 0 0 0,1 1 0 0 0,-1-1 1 0 0,1 1-1 0 0,-1-1 0 0 0,0 0 0 0 0,-1 1 0 0 0,1-1 0 0 0,-1 1 0 0 0,-1 5 0 0 0,0-2 2 0 0,-1-1 1 0 0,0 0-1 0 0,0 0 1 0 0,0 0-1 0 0,-9 10 1 0 0,11-15-17 0 0,1 0 1 0 0,-1-1 0 0 0,0 1-1 0 0,0 0 1 0 0,1-1 0 0 0,-1 1-1 0 0,0-1 1 0 0,0 1 0 0 0,0-1 0 0 0,0 1-1 0 0,-2 0 1 0 0,-2 1-39 0 0,-1 2 30 0 0,-3-3 16 0 0,7-1 0 0 0,1 0 0 0 0,0 0 0 0 0,-1 0 0 0 0,1 0 0 0 0,0 0 0 0 0,-1 0 0 0 0,1-1 0 0 0,0 1 0 0 0,-1 0 0 0 0,1-1 0 0 0,0 1 0 0 0,0-1 0 0 0,-1 1 0 0 0,1-1 0 0 0,0 0 0 0 0,-1 0 0 0 0,-2-2 0 0 0,2 2 1 0 0,0-1 1 0 0,0 1-1 0 0,0-1 0 0 0,0 1 0 0 0,0-1 1 0 0,1 0-1 0 0,-1 0 0 0 0,1 0 0 0 0,-1 0 1 0 0,1 0-1 0 0,-2-3 0 0 0,1-2 9 0 0,1 3-2 0 0,1 1 0 0 0,-1 0 1 0 0,0-1-1 0 0,1 1 0 0 0,0-1 0 0 0,0 1 0 0 0,0-5 0 0 0,0 6-6 0 0,1 0 0 0 0,0 1 0 0 0,-1-1 0 0 0,1 0 0 0 0,0 0 0 0 0,0 1 0 0 0,0-1 0 0 0,0 0 0 0 0,0 1 0 0 0,0-1 0 0 0,0 1 0 0 0,1-1 0 0 0,-1 1 0 0 0,0 0 0 0 0,1 0 0 0 0,-1-1 0 0 0,1 1 0 0 0,2-1 0 0 0,7-4-12 0 0,-7 7-13 0 0,-2-1 3 0 0,-1 0 19 0 0,1-1 0 0 0,-1 1 1 0 0,0 0-1 0 0,0-1 0 0 0,1 1 0 0 0,-1 0 0 0 0,0 0 1 0 0,1 0-1 0 0,-1 0 0 0 0,0 0 0 0 0,1 0 1 0 0,-1 1-1 0 0,3-1 0 0 0,4 2 1 0 0,0-2 0 0 0,1 4 0 0 0,-1 2 12 0 0,-7-4 7 0 0,1-1-1 0 0,0 1 0 0 0,-1-1 1 0 0,1 1-1 0 0,-1 0 0 0 0,0-1 1 0 0,1 1-1 0 0,-1 0 0 0 0,0 0 1 0 0,0 0-1 0 0,0 0 0 0 0,0 0 1 0 0,-1 0-1 0 0,1 0 0 0 0,0 0 1 0 0,-1 0-1 0 0,1 4 0 0 0,-1-2 8 0 0,-1 1-1 0 0,1-1 1 0 0,-1 0-1 0 0,0 1 1 0 0,0-1-1 0 0,0 0 1 0 0,0 0 0 0 0,-1 1-1 0 0,-4 6 1 0 0,0-3-16 0 0,-2-4 1 0 0,-23 4 96 0 0,30-8-106 0 0,-1 0 0 0 0,0 0 0 0 0,1 0 1 0 0,-1 0-1 0 0,0-1 0 0 0,1 1 0 0 0,-1 0 1 0 0,1-1-1 0 0,-1 1 0 0 0,0-1 0 0 0,1 1 1 0 0,-1-1-1 0 0,1 0 0 0 0,0 0 0 0 0,-1 0 1 0 0,1 0-1 0 0,0 0 0 0 0,-3-2 0 0 0,-2-1 40 0 0,5 3-47 0 0,-1 0 0 0 0,0-1 0 0 0,1 1 0 0 0,-1-1 0 0 0,0 0 1 0 0,1 1-1 0 0,0-1 0 0 0,-1 0 0 0 0,1 0 0 0 0,0 1 1 0 0,0-1-1 0 0,0 0 0 0 0,0 0 0 0 0,0-1 0 0 0,1 1 0 0 0,-2-2 1 0 0,0-14-7048 0 0,2 7-520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15T04:14:17.90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55 24 11288 0 0,'0'0'1022'0'0,"-1"2"-840"0"0,-15 25 3447 0 0,13-23-3196 0 0,0 0-1 0 0,0 1 1 0 0,1-1 0 0 0,-1 1-1 0 0,1 0 1 0 0,0 0-1 0 0,-3 8 1 0 0,-1 8 104 0 0,4-17-451 0 0,1 0 0 0 0,0-1-1 0 0,0 1 1 0 0,0 0 0 0 0,0 0 0 0 0,0 8-1 0 0,1 6 148 0 0,-1-10-184 0 0,1 0 1 0 0,0-1-1 0 0,0 1 0 0 0,1 0 0 0 0,0-1 0 0 0,0 1 0 0 0,1-1 0 0 0,0 0 0 0 0,0 1 1 0 0,4 7-1 0 0,7 12-39 0 0,-6-19-10 0 0,-5-7-2 0 0,0 0 0 0 0,0-1-1 0 0,0 1 1 0 0,0-1 0 0 0,0 0 0 0 0,0 0-1 0 0,0 1 1 0 0,0-1 0 0 0,1-1-1 0 0,-1 1 1 0 0,0 0 0 0 0,0 0 0 0 0,0-1-1 0 0,0 1 1 0 0,0-1 0 0 0,0 0 0 0 0,0 0-1 0 0,0 0 1 0 0,0 0 0 0 0,0 0-1 0 0,0 0 1 0 0,-1 0 0 0 0,1 0 0 0 0,0-1-1 0 0,-1 1 1 0 0,1-1 0 0 0,1-2-1 0 0,4-5 87 0 0,-1-2-1 0 0,0 1 0 0 0,-1 0 0 0 0,0-1 1 0 0,0 0-1 0 0,-1 0 0 0 0,-1-1 1 0 0,0 1-1 0 0,0-1 0 0 0,-1 0 0 0 0,-1 1 1 0 0,1-14-1 0 0,-2 13-8 0 0,-1 1 0 0 0,-3-23 0 0 0,3 29-39 0 0,1 1-13 0 0,-1 1-1 0 0,0 0 0 0 0,0-1 0 0 0,0 1 0 0 0,0 0 0 0 0,-1 0 0 0 0,1 0 0 0 0,-1-1 1 0 0,-2-2-1 0 0,3 4-49 0 0,-1 0 1 0 0,0 0 0 0 0,1 0 0 0 0,-1 0 0 0 0,0 0 0 0 0,0 1 0 0 0,0-1 0 0 0,0 0-1 0 0,0 1 1 0 0,-1 0 0 0 0,1-1 0 0 0,0 1 0 0 0,-1 0 0 0 0,1 0 0 0 0,-1 0 0 0 0,1 1-1 0 0,-1-1 1 0 0,1 1 0 0 0,-1-1 0 0 0,0 1 0 0 0,1 0 0 0 0,-1 0 0 0 0,1 0-1 0 0,-1 0 1 0 0,0 0 0 0 0,1 1 0 0 0,-1-1 0 0 0,1 1 0 0 0,-1 0 0 0 0,1-1 0 0 0,-1 1-1 0 0,1 0 1 0 0,0 1 0 0 0,-1-1 0 0 0,1 0 0 0 0,0 1 0 0 0,0-1 0 0 0,0 1-1 0 0,-3 3 1 0 0,2-3-357 0 0,2-2 237 0 0,1 1 0 0 0,-1-1 0 0 0,1 0 0 0 0,-1 1 0 0 0,1-1 0 0 0,-1 1 0 0 0,1-1 0 0 0,-1 1 0 0 0,1-1 0 0 0,0 1 0 0 0,-1-1 0 0 0,1 1 0 0 0,0-1 0 0 0,-1 1 0 0 0,1 0 0 0 0,0-1 0 0 0,0 1 0 0 0,0 0 0 0 0,-1-1 0 0 0,1 2 0 0 0,0 8-6596 0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15T05:14:52.108"/>
    </inkml:context>
    <inkml:brush xml:id="br0">
      <inkml:brushProperty name="width" value="0.05" units="cm"/>
      <inkml:brushProperty name="height" value="0.05" units="cm"/>
      <inkml:brushProperty name="color" value="#AB008B"/>
    </inkml:brush>
  </inkml:definitions>
  <inkml:trace contextRef="#ctx0" brushRef="#br0">91 88 2760 0 0,'0'17'16611'0'0,"0"-15"-16176"0"0,0 3-207 0 0,1-1-10 0 0,-2 0 0 0 0,1 0 0 0 0,0 0 1 0 0,-1 0-1 0 0,-1 5 0 0 0,2-2-138 0 0,-1-7-62 0 0,1 1 0 0 0,-1-1-1 0 0,1 1 1 0 0,-1-1-1 0 0,1 1 1 0 0,-1-1 0 0 0,1 0-1 0 0,-1 1 1 0 0,0-1 0 0 0,1 0-1 0 0,-1 1 1 0 0,0-1-1 0 0,1 0 1 0 0,-1 0 0 0 0,0 1-1 0 0,0-1 1 0 0,1 0-1 0 0,-1 0 1 0 0,0 0 0 0 0,1 0-1 0 0,-1 0 1 0 0,0 0 0 0 0,0 0-1 0 0,1 0 1 0 0,-1-1-1 0 0,0 1 1 0 0,0 0 0 0 0,0-1 25 0 0,-2-5 225 0 0,0 1 0 0 0,0-1 0 0 0,1 0-1 0 0,-3-10 1 0 0,3 12-275 0 0,1 0 0 0 0,0-1-1 0 0,0 1 1 0 0,1-1 0 0 0,-1-5-1 0 0,1 10 13 0 0,0-1-1 0 0,-1 1 0 0 0,1-1 1 0 0,0 0-1 0 0,0 1 0 0 0,0-1 1 0 0,0 1-1 0 0,0-1 0 0 0,1 1 1 0 0,-1-1-1 0 0,0 0 0 0 0,0 1 1 0 0,0-1-1 0 0,0 1 0 0 0,1-1 1 0 0,-1 1-1 0 0,0-1 0 0 0,0 1 1 0 0,1-1-1 0 0,-1 1 0 0 0,0-1 1 0 0,1 1-1 0 0,-1 0 0 0 0,1-1 1 0 0,-1 1-1 0 0,0-1 0 0 0,1 1 1 0 0,-1 0-1 0 0,1-1 0 0 0,1 0 21 0 0,6-16 106 0 0,-6 14-65 0 0,-1-1 0 0 0,1 0 0 0 0,0 1 0 0 0,4-6 0 0 0,-4 7-48 0 0,-1 0-1 0 0,1 1 1 0 0,0-1 0 0 0,0 1-1 0 0,0-1 1 0 0,0 1-1 0 0,5-2 1 0 0,5-4 1 0 0,-3 4-19 0 0,12 9 0 0 0,-12-4 0 0 0,0 6 0 0 0,-7-5 0 0 0,-1 0 0 0 0,1 0 0 0 0,0 0 0 0 0,-1 0 0 0 0,0 1 0 0 0,1-1 0 0 0,-1 1 0 0 0,-1-1 0 0 0,1 1 0 0 0,0-1 0 0 0,-1 1 0 0 0,0-1 0 0 0,0 1 0 0 0,0 0 0 0 0,0-1 0 0 0,-1 1 0 0 0,1-1 0 0 0,-1 1 0 0 0,0-1 0 0 0,0 1 0 0 0,0-1 0 0 0,0 0 0 0 0,-1 1 0 0 0,1-1 0 0 0,-1 0 0 0 0,-4 5 0 0 0,4-5-17 0 0,0 0 1 0 0,0 0-1 0 0,1 0 0 0 0,-1 0 0 0 0,1 1 0 0 0,-3 5 1 0 0,4-7 7 0 0,0 0 0 0 0,-1 0 1 0 0,1-1-1 0 0,-1 1 0 0 0,0 0 0 0 0,1 0 1 0 0,-1-1-1 0 0,0 1 0 0 0,0 0 1 0 0,0-1-1 0 0,0 1 0 0 0,-1-1 0 0 0,1 1 1 0 0,0-1-1 0 0,-1 0 0 0 0,1 0 1 0 0,0 1-1 0 0,-1-1 0 0 0,0 0 1 0 0,1 0-1 0 0,-1 0 0 0 0,0-1 0 0 0,1 1 1 0 0,-1 0-1 0 0,-2 0 0 0 0,-12 4-30 0 0,13-4 34 0 0,0 0-1 0 0,-1 0 0 0 0,1 0 1 0 0,0 0-1 0 0,-1 0 1 0 0,1-1-1 0 0,0 0 0 0 0,-1 0 1 0 0,1 0-1 0 0,-1 0 1 0 0,1 0-1 0 0,-5-1 0 0 0,-2-1 6 0 0,9 2 0 0 0,1 0 0 0 0,-1 0 0 0 0,1 0 0 0 0,-1 0 0 0 0,1 0 0 0 0,-1 0 0 0 0,1-1 0 0 0,-1 1 0 0 0,1 0 0 0 0,-1 0 0 0 0,1 0 0 0 0,-1 0 0 0 0,1-1 0 0 0,0 1 0 0 0,-1 0 0 0 0,1 0 0 0 0,0-1 0 0 0,-1 1 0 0 0,1 0 0 0 0,-1-1 0 0 0,1 0 0 0 0,-11-9 0 0 0,11 10 0 0 0,-1 0 0 0 0,1 0 0 0 0,0-1 0 0 0,-1 1 0 0 0,1 0 0 0 0,0 0 0 0 0,-1-1 0 0 0,1 1 0 0 0,0 0 0 0 0,-1 0 0 0 0,1-1 0 0 0,0 1 0 0 0,-1 0 0 0 0,1-1 0 0 0,0 1 0 0 0,0 0 0 0 0,0-1 0 0 0,-1 1 0 0 0,1 0 0 0 0,0-1 0 0 0,0 1 0 0 0,0-1 0 0 0,0 1 0 0 0,0 0 0 0 0,0-1 0 0 0,0 1 0 0 0,0-1 0 0 0,0 1 0 0 0,0-1 0 0 0,0 1 0 0 0,0 0 0 0 0,0-1 0 0 0,0-1 0 0 0,1-9 0 0 0,4 2 0 0 0,-1 6 0 0 0,1 0 0 0 0,0-1 0 0 0,-1 2 0 0 0,1-1 0 0 0,0 1 0 0 0,0-1 0 0 0,1 1 0 0 0,-1 1 0 0 0,0-1 0 0 0,1 1 0 0 0,7-1 0 0 0,4 4 0 0 0,-13 2 0 0 0,-3-2 0 0 0,3 0 0 0 0,-1 0 0 0 0,8 14 0 0 0,-10-14 0 0 0,1 0 0 0 0,-1 0 0 0 0,0 0 0 0 0,1 0 0 0 0,-1 0 0 0 0,0 0 0 0 0,0 0 0 0 0,-1 1 0 0 0,1-1 0 0 0,0 0 0 0 0,-1 1 0 0 0,1 2 0 0 0,-1 0 0 0 0,1-2 0 0 0,-1-1 0 0 0,0 1 0 0 0,0-1 0 0 0,-1 0 0 0 0,1 1 0 0 0,0-1 0 0 0,-1 0 0 0 0,0 1 0 0 0,1-1 0 0 0,-1 0 0 0 0,-2 3 0 0 0,-3 14 0 0 0,4-9 0 0 0,-6-4 0 0 0,5-4 0 0 0,0-1 0 0 0,0 0 0 0 0,0 0 0 0 0,0 0 0 0 0,0 0 0 0 0,0 0 0 0 0,-5 0 0 0 0,1 0 0 0 0,-6 0 0 0 0,9-4 0 0 0,3 2 0 0 0,-5-3 166 0 0,0 0 0 0 0,1 0 0 0 0,-1 0 0 0 0,1 0 0 0 0,-6-8 0 0 0,9 9-99 0 0,0 0-1 0 0,0 1 0 0 0,1-1 1 0 0,-1 0-1 0 0,1 0 1 0 0,-1 1-1 0 0,1-1 0 0 0,0 0 1 0 0,1 0-1 0 0,-1-1 1 0 0,0 1-1 0 0,1 0 0 0 0,0 0 1 0 0,-1-4-1 0 0,1 6-67 0 0,0-1-12 0 0,0 0-1 0 0,0 0 0 0 0,0-1 0 0 0,0 1 1 0 0,1 0-1 0 0,-1 0 0 0 0,0 0 0 0 0,1 0 1 0 0,0 0-1 0 0,1-3 0 0 0,-2 3-172 0 0,14-6-241 0 0,-11 6 468 0 0,0 0 0 0 0,0 0 0 0 0,1 1-1 0 0,-1-1 1 0 0,5-1 0 0 0,13-6 184 0 0,-19 8-154 0 0,1 0-1 0 0,0-1 0 0 0,-1 1 1 0 0,1 0-1 0 0,0 1 0 0 0,0-1 0 0 0,0 0 1 0 0,5 0-1 0 0,-3 2-25 0 0,1-1 0 0 0,-1 1 0 0 0,0 0-1 0 0,0 0 1 0 0,0 1 0 0 0,1-1 0 0 0,-1 1 0 0 0,5 3 0 0 0,-8-4-66 0 0,-1 0 1 0 0,0-1 0 0 0,0 1 0 0 0,1 0 0 0 0,-1-1 0 0 0,0 1 0 0 0,0 0 0 0 0,0 0 0 0 0,0 0 0 0 0,0 0 0 0 0,0 0 0 0 0,0 0-1 0 0,0 0 1 0 0,-1 0 0 0 0,1 1 0 0 0,0-1 0 0 0,-1 0 0 0 0,1 0 0 0 0,0 3 0 0 0,0 0-17 0 0,-1-1 0 0 0,0 1 0 0 0,0-1 0 0 0,0 1-1 0 0,0-1 1 0 0,-1 7 0 0 0,0 1 37 0 0,0-1 0 0 0,-1-7 0 0 0,0 1 0 0 0,-1-1 0 0 0,1 0 0 0 0,-1 0 0 0 0,1 0 0 0 0,-1 0 0 0 0,0 0 0 0 0,-4 3 0 0 0,5-5 0 0 0,1 0 0 0 0,-1 1 0 0 0,0-1 0 0 0,0 0 0 0 0,0 0 0 0 0,-1 0 0 0 0,1 0 0 0 0,0-1 0 0 0,0 1 0 0 0,0 0 0 0 0,-1-1 0 0 0,1 0 0 0 0,0 1 0 0 0,0-1 0 0 0,-1 0 0 0 0,-3-1 0 0 0,-28-8 224 0 0,32 8-208 0 0,1 1 1 0 0,-1-1-1 0 0,0 0 1 0 0,1 0-1 0 0,-1 0 1 0 0,1 0-1 0 0,0 0 0 0 0,-1 0 1 0 0,1 0-1 0 0,0 0 1 0 0,-1 0-1 0 0,1-1 1 0 0,0 1-1 0 0,0-1 1 0 0,0 1-1 0 0,0 0 1 0 0,-1-3-1 0 0,0-1-16 0 0,2 4 0 0 0,-1 0 0 0 0,0 0 0 0 0,1 0 0 0 0,-1 0 0 0 0,1-1 0 0 0,0 1 0 0 0,0 0 0 0 0,-1-1 0 0 0,1 1 0 0 0,0 0 0 0 0,0 0 0 0 0,0-1 0 0 0,0-1 0 0 0,0 1-7 0 0,0 0 0 0 0,0 0-1 0 0,0 0 1 0 0,0 0 0 0 0,0 0 0 0 0,1 0-1 0 0,-1 0 1 0 0,1 0 0 0 0,-1 0 0 0 0,1 0-1 0 0,0 0 1 0 0,-1 0 0 0 0,1 0 0 0 0,0 0 0 0 0,0 1-1 0 0,1-1 1 0 0,-1 0 0 0 0,0 1 0 0 0,0-1-1 0 0,1 1 1 0 0,-1-1 0 0 0,3-1 0 0 0,0 1-18 0 0,0 1 0 0 0,0-1 0 0 0,-1 1 0 0 0,1 0 0 0 0,0 0 1 0 0,0 0-1 0 0,0 0 0 0 0,6 1 0 0 0,-6-1 124 0 0,1 1 0 0 0,0-1 0 0 0,-1 0 0 0 0,1 0 0 0 0,3-2 0 0 0,-4 2-70 0 0,-4 0-27 0 0,1 1 0 0 0,0-1 0 0 0,0 1 0 0 0,0 0 0 0 0,0-1 0 0 0,-1 1 0 0 0,1 0 0 0 0,0-1 1 0 0,0 1-1 0 0,0 0 0 0 0,0 0 0 0 0,0 0 0 0 0,0 0 0 0 0,0 0 0 0 0,-1 0 0 0 0,1 0 0 0 0,0 0 0 0 0,0 1 1 0 0,0-1-1 0 0,0 0 0 0 0,0 0 0 0 0,0 1 0 0 0,-1-1 0 0 0,1 0 0 0 0,0 1 0 0 0,0-1 0 0 0,-1 1 0 0 0,2 0 1 0 0,3 1 7 0 0,-3-2 0 0 0,-1 1 0 0 0,1 0 0 0 0,-1-1 0 0 0,1 1 1 0 0,-1 0-1 0 0,1-1 0 0 0,-1 1 0 0 0,0 0 0 0 0,1 0 0 0 0,-1 0 0 0 0,0 1 0 0 0,2 0 0 0 0,-2 0 8 0 0,-1-1 1 0 0,0 0-1 0 0,1 0 1 0 0,-1 0-1 0 0,0 0 0 0 0,0 0 1 0 0,1 1-1 0 0,-1-1 1 0 0,0 0-1 0 0,0 0 1 0 0,0 0-1 0 0,0 1 0 0 0,-1 1 1 0 0,1-1 75 0 0,0-1-74 0 0,-1 0 1 0 0,1 0-1 0 0,0 0 0 0 0,-1 0 1 0 0,1 1-1 0 0,-1-1 0 0 0,1 0 1 0 0,-1 0-1 0 0,1 0 0 0 0,-1 0 1 0 0,0 0-1 0 0,0 0 1 0 0,1 0-1 0 0,-1-1 0 0 0,-2 3 1 0 0,-16 11 276 0 0,16-12-283 0 0,0 0-40 0 0,0 0 1 0 0,0 0-1 0 0,0 0 0 0 0,0-1 0 0 0,0 0 0 0 0,0 1 1 0 0,0-1-1 0 0,0 0 0 0 0,-1-1 0 0 0,1 1 1 0 0,0 0-1 0 0,-1-1 0 0 0,1 0 0 0 0,-7 0 1 0 0,10 0-27 0 0,-2 0-49 0 0,0 0 0 0 0,0 0 0 0 0,1 0 0 0 0,-1 0 0 0 0,0 0 0 0 0,0 0 0 0 0,1-1 0 0 0,-1 1 0 0 0,0-1 0 0 0,0 1 0 0 0,1-1 0 0 0,-1 0 1 0 0,-1 0-1 0 0,2-1 94 0 0,0 1 1 0 0,0-1 0 0 0,0 1 0 0 0,0-1 0 0 0,0 0 0 0 0,0 1 0 0 0,0-1 0 0 0,1 0-1 0 0,-1 0 1 0 0,1 1 0 0 0,-1-1 0 0 0,1 0 0 0 0,0 0 0 0 0,-1 0 0 0 0,1 0 0 0 0,0 0-1 0 0,0 1 1 0 0,1-4 0 0 0,-1-3 6 0 0,0 8 0 0 0,-1-1 0 0 0,1 1 0 0 0,0 0 0 0 0,0 0 0 0 0,0 0 0 0 0,0-1 0 0 0,0 1 0 0 0,0 0 0 0 0,0 0 0 0 0,0 0 0 0 0,0-1 0 0 0,0 1 0 0 0,0 0 0 0 0,0 0 0 0 0,0 0 0 0 0,1-1 0 0 0,-1 1 0 0 0,0 0 0 0 0,0 0 0 0 0,0 0 0 0 0,0-1 0 0 0,0 1 0 0 0,0 0 0 0 0,0 0 0 0 0,0 0 0 0 0,1 0 0 0 0,-1 0 0 0 0,0-1 0 0 0,0 1 0 0 0,0 0 0 0 0,0 0 0 0 0,1 0 0 0 0,-1 0 0 0 0,11-9 0 0 0,-10 7 1 0 0,1 1-1 0 0,-1-1 1 0 0,1 1-1 0 0,0 0 1 0 0,0 0-1 0 0,0-1 1 0 0,0 2-1 0 0,0-1 1 0 0,0 0-1 0 0,0 0 1 0 0,0 0-1 0 0,4 0 1 0 0,2-1 30 0 0,42-11 1190 0 0,-47 13-1208 0 0,-2-1 0 0 0,-1 1 1 0 0,1 0 0 0 0,0 0 0 0 0,-1 0 0 0 0,1-1-1 0 0,0 1 1 0 0,-1 0 0 0 0,1 0 0 0 0,-1 0 0 0 0,1 0 0 0 0,0 0-1 0 0,-1 0 1 0 0,1 0 0 0 0,0 1 0 0 0,-1-1 0 0 0,1 0 0 0 0,0 0-1 0 0,-1 0 1 0 0,1 1 0 0 0,-1-1 0 0 0,1 0 0 0 0,0 1 0 0 0,-1-1-14 0 0,0 1 1 0 0,1-1-1 0 0,-1 0 1 0 0,0 0 0 0 0,0 1-1 0 0,1-1 1 0 0,-1 0 0 0 0,0 0-1 0 0,1 0 1 0 0,-1 1 0 0 0,0-1-1 0 0,0 0 1 0 0,1 0 0 0 0,-1 0-1 0 0,0 0 1 0 0,1 0 0 0 0,-1 0-1 0 0,0 1 1 0 0,1-1 0 0 0,-1 0-1 0 0,0 0 1 0 0,1 0 0 0 0,-1 0-1 0 0,0 0 1 0 0,1 0 0 0 0,-1 0-1 0 0,0-1 1 0 0,1 1 0 0 0,-1 0-1 0 0,0 0 1 0 0,1 0 0 0 0,-1 0-1 0 0,0 0 1 0 0,1 0 0 0 0,-1-1-1 0 0,0 1 1 0 0,1 0 0 0 0,-1 0-1 0 0,0 0 1 0 0,1-1 0 0 0,-1 1 4 0 0,1-1 261 0 0,0 3-179 0 0,2 5-70 0 0,0 7-17 0 0,-4-10 0 0 0,0-2 0 0 0,1 1 0 0 0,0-1 0 0 0,-1 0 0 0 0,1 0 0 0 0,-1 0 0 0 0,1 0 0 0 0,-1 1 0 0 0,0-1 0 0 0,0 0 0 0 0,0 0 0 0 0,0-1 0 0 0,0 1 0 0 0,-1 0 0 0 0,1 0 0 0 0,0 0 0 0 0,-1-1 0 0 0,1 1 0 0 0,-1-1 0 0 0,-3 3 0 0 0,-4 2 0 0 0,0 0 0 0 0,-17 8 0 0 0,14-8 0 0 0,-30 15-1384 0 0,12-9-1266 0 0,20-7 1516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15T04:14:18.275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 1 11056 0 0,'4'10'537'0'0,"-3"-8"-359"0"0,0 1 0 0 0,0-1 0 0 0,0 1-1 0 0,0-1 1 0 0,-1 1 0 0 0,1 0-1 0 0,-1-1 1 0 0,0 1 0 0 0,0 0-1 0 0,0 0 1 0 0,0-1 0 0 0,-1 5 0 0 0,0 0 1259 0 0,-1-1 0 0 0,1 1 1 0 0,0 8-1 0 0,1 22 606 0 0,0-24-1774 0 0,0 1-1 0 0,-3 16 1 0 0,1-13-184 0 0,1 0-1 0 0,2 33 1 0 0,0-12-2920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15T04:14:18.627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40 15664 0 0,'0'0'5473'0'0,"15"0"-3956"0"0,-6 0-1406 0 0,0-1 0 0 0,0 0 1 0 0,1-1-1 0 0,-1 0 0 0 0,0-1 0 0 0,11-4 1 0 0,-11 4-276 0 0,-7 2-104 0 0,1 1-1 0 0,-1-1 1 0 0,0 0-1 0 0,0 0 1 0 0,1 0 0 0 0,-1 0-1 0 0,0-1 1 0 0,0 1-1 0 0,2-3 1 0 0,6-4-1262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15T04:14:19.02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 16527 0 0,'0'0'1658'0'0,"1"1"-1516"0"0,22 16 1020 0 0,-19-13-429 0 0,-1-1-1 0 0,0 0 1 0 0,1-1-1 0 0,0 1 1 0 0,8 4 0 0 0,-3-3-128 0 0,-1 1 1 0 0,16 10 0 0 0,-9-5-315 0 0,7-2-170 0 0,-17-1-78 0 0,4 10-33 0 0,-8-13-41 0 0,0-1 1 0 0,-1 1-1 0 0,0-1 0 0 0,1 1 1 0 0,-1-1-1 0 0,0 1 0 0 0,0-1 1 0 0,-1 1-1 0 0,1-1 0 0 0,-1 1 0 0 0,0-1 1 0 0,0 1-1 0 0,0-1 0 0 0,-2 5 1 0 0,-1 3-191 0 0,2-6 3 0 0,0 0 0 0 0,-1 0 0 0 0,1 0 0 0 0,-1-1 0 0 0,0 1 0 0 0,-1-1 0 0 0,-5 7 0 0 0,-7 9-1190 0 0,8-11 454 0 0,7-8 682 0 0,0 0 0 0 0,0 0 0 0 0,0-1 0 0 0,0 1 1 0 0,0 0-1 0 0,0 0 0 0 0,1 0 0 0 0,-1 0 0 0 0,0 0 0 0 0,1 1 1 0 0,-1-1-1 0 0,1 0 0 0 0,-1 0 0 0 0,1 2 0 0 0,18-3 1840 0 0,-14 0-1202 0 0,1 0 0 0 0,0 0 0 0 0,-1 1 0 0 0,1-1-1 0 0,-1 1 1 0 0,1 0 0 0 0,-1 0 0 0 0,1 1 0 0 0,7 3 0 0 0,-11-4 596 0 0,5 4-222 0 0,-6-4-697 0 0,1 1-1 0 0,0 0 1 0 0,0 0-1 0 0,-1 0 0 0 0,1 0 1 0 0,-1 0-1 0 0,1 0 1 0 0,-1 0-1 0 0,0 0 1 0 0,0 0-1 0 0,0 0 0 0 0,0 0 1 0 0,0 0-1 0 0,0 0 1 0 0,-1 0-1 0 0,0 2 1 0 0,0 8 38 0 0,1-11-69 0 0,0 1-1 0 0,0 0 0 0 0,0-1 1 0 0,0 1-1 0 0,0-1 0 0 0,-1 1 1 0 0,1-1-1 0 0,-1 1 1 0 0,1-1-1 0 0,-2 4 0 0 0,-10 13 31 0 0,9-12-54 0 0,-1 1 0 0 0,0-1 0 0 0,0 0 0 0 0,-1 0-1 0 0,0-1 1 0 0,0 1 0 0 0,0-1 0 0 0,-1 0-1 0 0,-8 6 1 0 0,13-10-19 0 0,1-1 0 0 0,0 0 1 0 0,-1 1-1 0 0,1-1 0 0 0,-1 0 0 0 0,1 1 0 0 0,-1-1 0 0 0,1 0 0 0 0,-1 0 0 0 0,1 1 0 0 0,-1-1 0 0 0,0 0 1 0 0,1 0-1 0 0,-1 0 0 0 0,1 0 0 0 0,-1 0 0 0 0,1 0 0 0 0,-1 0 0 0 0,0 0 0 0 0,1 0 0 0 0,-1 0 0 0 0,1 0 1 0 0,-1 0-1 0 0,1 0 0 0 0,-1 0 0 0 0,0-1 0 0 0,1 1 0 0 0,-1 0 0 0 0,1 0 0 0 0,-1-1 0 0 0,1 1 0 0 0,-1 0 1 0 0,0-1-1 0 0,1 0-505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15T04:14:19.38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3 196 15288 0 0,'0'0'1385'0'0,"0"2"-991"0"0,-1 37 2888 0 0,0-16-2057 0 0,0 0-1 0 0,4 23 1 0 0,0-35-1118 0 0,-3-3-160 0 0,0-7-326 0 0</inkml:trace>
  <inkml:trace contextRef="#ctx0" brushRef="#br0" timeOffset="1">21 1 14888 0 0,'0'0'1615'0'0,"-5"5"361"0"0,-5 1 1280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9-15T04:14:19.760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118 1 3680 0 0,'0'0'167'0'0,"1"1"-7"0"0,1 2-1 0 0,0-1 1 0 0,1 0 0 0 0,-1 1-1 0 0,1-1 1 0 0,3 3 0 0 0,22 9 6890 0 0,-13-7-2893 0 0,1 2-1899 0 0,-12-7-1995 0 0,0 0 0 0 0,-1 0 0 0 0,1 0 0 0 0,-1 1 0 0 0,0-1 0 0 0,0 1-1 0 0,0 0 1 0 0,0 0 0 0 0,0 0 0 0 0,0 0 0 0 0,2 5 0 0 0,8 10 708 0 0,-10-15-886 0 0,-1 0 0 0 0,1 0 1 0 0,-1 0-1 0 0,0 1 0 0 0,0-1 0 0 0,-1 1 1 0 0,2 3-1 0 0,0 1 54 0 0,0-1 103 0 0,-1 1-1 0 0,0 0 1 0 0,0 0-1 0 0,-1 0 1 0 0,0 0-1 0 0,0 0 1 0 0,-1 0 0 0 0,-1 15-1 0 0,-2 8-224 0 0,3-24-17 0 0,-1 1 0 0 0,0-1 0 0 0,0 1 0 0 0,-1-1-1 0 0,-4 14 1 0 0,-8 14 0 0 0,9-20 0 0 0,-1 0 0 0 0,-14 26 0 0 0,-46 64-1384 0 0,60-96 1246 0 0,-1 1 0 0 0,-10 10-1 0 0,9-11 75 0 0,0 1 0 0 0,-11 18-1 0 0,0 6-520 0 0,-30 39 0 0 0,38-57-1409 0 0,-1 1-5425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15/09/2022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049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15/09/2022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80640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15/09/2022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78754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15/09/2022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70784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15/09/2022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76433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15/09/2022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9585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15/09/2022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79824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15/09/2022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22105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15/09/2022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0544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15/09/2022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52913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4B7CD-0F25-4BC6-B1DA-47629B124888}" type="datetimeFigureOut">
              <a:rPr lang="en-AU" smtClean="0"/>
              <a:t>15/09/2022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3543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4B7CD-0F25-4BC6-B1DA-47629B124888}" type="datetimeFigureOut">
              <a:rPr lang="en-AU" smtClean="0"/>
              <a:t>15/09/2022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8F8BD-CCB4-4B0D-99D0-55F076F243D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54329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6.png"/><Relationship Id="rId2" Type="http://schemas.openxmlformats.org/officeDocument/2006/relationships/image" Target="../media/image9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microsoft.com/office/2007/relationships/hdphoto" Target="../media/hdphoto1.wdp"/><Relationship Id="rId7" Type="http://schemas.openxmlformats.org/officeDocument/2006/relationships/image" Target="../media/image1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7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26" Type="http://schemas.openxmlformats.org/officeDocument/2006/relationships/image" Target="../media/image39.png"/><Relationship Id="rId21" Type="http://schemas.openxmlformats.org/officeDocument/2006/relationships/customXml" Target="../ink/ink9.xml"/><Relationship Id="rId42" Type="http://schemas.openxmlformats.org/officeDocument/2006/relationships/image" Target="../media/image47.png"/><Relationship Id="rId47" Type="http://schemas.openxmlformats.org/officeDocument/2006/relationships/customXml" Target="../ink/ink22.xml"/><Relationship Id="rId63" Type="http://schemas.openxmlformats.org/officeDocument/2006/relationships/customXml" Target="../ink/ink30.xml"/><Relationship Id="rId68" Type="http://schemas.openxmlformats.org/officeDocument/2006/relationships/image" Target="../media/image60.png"/><Relationship Id="rId2" Type="http://schemas.openxmlformats.org/officeDocument/2006/relationships/image" Target="../media/image16.png"/><Relationship Id="rId16" Type="http://schemas.openxmlformats.org/officeDocument/2006/relationships/image" Target="../media/image34.png"/><Relationship Id="rId29" Type="http://schemas.openxmlformats.org/officeDocument/2006/relationships/customXml" Target="../ink/ink13.xml"/><Relationship Id="rId11" Type="http://schemas.openxmlformats.org/officeDocument/2006/relationships/customXml" Target="../ink/ink4.xml"/><Relationship Id="rId24" Type="http://schemas.openxmlformats.org/officeDocument/2006/relationships/image" Target="../media/image38.png"/><Relationship Id="rId32" Type="http://schemas.openxmlformats.org/officeDocument/2006/relationships/image" Target="../media/image42.png"/><Relationship Id="rId37" Type="http://schemas.openxmlformats.org/officeDocument/2006/relationships/customXml" Target="../ink/ink17.xml"/><Relationship Id="rId40" Type="http://schemas.openxmlformats.org/officeDocument/2006/relationships/image" Target="../media/image46.png"/><Relationship Id="rId45" Type="http://schemas.openxmlformats.org/officeDocument/2006/relationships/customXml" Target="../ink/ink21.xml"/><Relationship Id="rId53" Type="http://schemas.openxmlformats.org/officeDocument/2006/relationships/customXml" Target="../ink/ink25.xml"/><Relationship Id="rId58" Type="http://schemas.openxmlformats.org/officeDocument/2006/relationships/image" Target="../media/image55.png"/><Relationship Id="rId66" Type="http://schemas.openxmlformats.org/officeDocument/2006/relationships/image" Target="../media/image59.png"/><Relationship Id="rId74" Type="http://schemas.openxmlformats.org/officeDocument/2006/relationships/image" Target="../media/image63.png"/><Relationship Id="rId5" Type="http://schemas.openxmlformats.org/officeDocument/2006/relationships/customXml" Target="../ink/ink1.xml"/><Relationship Id="rId61" Type="http://schemas.openxmlformats.org/officeDocument/2006/relationships/customXml" Target="../ink/ink29.xml"/><Relationship Id="rId19" Type="http://schemas.openxmlformats.org/officeDocument/2006/relationships/customXml" Target="../ink/ink8.xml"/><Relationship Id="rId14" Type="http://schemas.openxmlformats.org/officeDocument/2006/relationships/image" Target="../media/image33.png"/><Relationship Id="rId22" Type="http://schemas.openxmlformats.org/officeDocument/2006/relationships/image" Target="../media/image37.png"/><Relationship Id="rId27" Type="http://schemas.openxmlformats.org/officeDocument/2006/relationships/customXml" Target="../ink/ink12.xml"/><Relationship Id="rId30" Type="http://schemas.openxmlformats.org/officeDocument/2006/relationships/image" Target="../media/image41.png"/><Relationship Id="rId35" Type="http://schemas.openxmlformats.org/officeDocument/2006/relationships/customXml" Target="../ink/ink16.xml"/><Relationship Id="rId43" Type="http://schemas.openxmlformats.org/officeDocument/2006/relationships/customXml" Target="../ink/ink20.xml"/><Relationship Id="rId48" Type="http://schemas.openxmlformats.org/officeDocument/2006/relationships/image" Target="../media/image50.png"/><Relationship Id="rId56" Type="http://schemas.openxmlformats.org/officeDocument/2006/relationships/image" Target="../media/image54.png"/><Relationship Id="rId64" Type="http://schemas.openxmlformats.org/officeDocument/2006/relationships/image" Target="../media/image58.png"/><Relationship Id="rId69" Type="http://schemas.openxmlformats.org/officeDocument/2006/relationships/customXml" Target="../ink/ink33.xml"/><Relationship Id="rId8" Type="http://schemas.openxmlformats.org/officeDocument/2006/relationships/image" Target="../media/image30.png"/><Relationship Id="rId51" Type="http://schemas.openxmlformats.org/officeDocument/2006/relationships/customXml" Target="../ink/ink24.xml"/><Relationship Id="rId72" Type="http://schemas.openxmlformats.org/officeDocument/2006/relationships/image" Target="../media/image62.png"/><Relationship Id="rId3" Type="http://schemas.openxmlformats.org/officeDocument/2006/relationships/image" Target="../media/image28.png"/><Relationship Id="rId12" Type="http://schemas.openxmlformats.org/officeDocument/2006/relationships/image" Target="../media/image32.png"/><Relationship Id="rId17" Type="http://schemas.openxmlformats.org/officeDocument/2006/relationships/customXml" Target="../ink/ink7.xml"/><Relationship Id="rId25" Type="http://schemas.openxmlformats.org/officeDocument/2006/relationships/customXml" Target="../ink/ink11.xml"/><Relationship Id="rId33" Type="http://schemas.openxmlformats.org/officeDocument/2006/relationships/customXml" Target="../ink/ink15.xml"/><Relationship Id="rId38" Type="http://schemas.openxmlformats.org/officeDocument/2006/relationships/image" Target="../media/image45.png"/><Relationship Id="rId46" Type="http://schemas.openxmlformats.org/officeDocument/2006/relationships/image" Target="../media/image49.png"/><Relationship Id="rId59" Type="http://schemas.openxmlformats.org/officeDocument/2006/relationships/customXml" Target="../ink/ink28.xml"/><Relationship Id="rId67" Type="http://schemas.openxmlformats.org/officeDocument/2006/relationships/customXml" Target="../ink/ink32.xml"/><Relationship Id="rId20" Type="http://schemas.openxmlformats.org/officeDocument/2006/relationships/image" Target="../media/image36.png"/><Relationship Id="rId41" Type="http://schemas.openxmlformats.org/officeDocument/2006/relationships/customXml" Target="../ink/ink19.xml"/><Relationship Id="rId54" Type="http://schemas.openxmlformats.org/officeDocument/2006/relationships/image" Target="../media/image53.png"/><Relationship Id="rId62" Type="http://schemas.openxmlformats.org/officeDocument/2006/relationships/image" Target="../media/image57.png"/><Relationship Id="rId70" Type="http://schemas.openxmlformats.org/officeDocument/2006/relationships/image" Target="../media/image61.png"/><Relationship Id="rId75" Type="http://schemas.openxmlformats.org/officeDocument/2006/relationships/customXml" Target="../ink/ink3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15" Type="http://schemas.openxmlformats.org/officeDocument/2006/relationships/customXml" Target="../ink/ink6.xml"/><Relationship Id="rId23" Type="http://schemas.openxmlformats.org/officeDocument/2006/relationships/customXml" Target="../ink/ink10.xml"/><Relationship Id="rId28" Type="http://schemas.openxmlformats.org/officeDocument/2006/relationships/image" Target="../media/image40.png"/><Relationship Id="rId36" Type="http://schemas.openxmlformats.org/officeDocument/2006/relationships/image" Target="../media/image44.png"/><Relationship Id="rId49" Type="http://schemas.openxmlformats.org/officeDocument/2006/relationships/customXml" Target="../ink/ink23.xml"/><Relationship Id="rId57" Type="http://schemas.openxmlformats.org/officeDocument/2006/relationships/customXml" Target="../ink/ink27.xml"/><Relationship Id="rId10" Type="http://schemas.openxmlformats.org/officeDocument/2006/relationships/image" Target="../media/image31.png"/><Relationship Id="rId31" Type="http://schemas.openxmlformats.org/officeDocument/2006/relationships/customXml" Target="../ink/ink14.xml"/><Relationship Id="rId44" Type="http://schemas.openxmlformats.org/officeDocument/2006/relationships/image" Target="../media/image48.png"/><Relationship Id="rId52" Type="http://schemas.openxmlformats.org/officeDocument/2006/relationships/image" Target="../media/image52.png"/><Relationship Id="rId60" Type="http://schemas.openxmlformats.org/officeDocument/2006/relationships/image" Target="../media/image56.png"/><Relationship Id="rId65" Type="http://schemas.openxmlformats.org/officeDocument/2006/relationships/customXml" Target="../ink/ink31.xml"/><Relationship Id="rId73" Type="http://schemas.openxmlformats.org/officeDocument/2006/relationships/customXml" Target="../ink/ink35.xml"/><Relationship Id="rId4" Type="http://schemas.microsoft.com/office/2007/relationships/hdphoto" Target="../media/hdphoto2.wdp"/><Relationship Id="rId9" Type="http://schemas.openxmlformats.org/officeDocument/2006/relationships/customXml" Target="../ink/ink3.xml"/><Relationship Id="rId13" Type="http://schemas.openxmlformats.org/officeDocument/2006/relationships/customXml" Target="../ink/ink5.xml"/><Relationship Id="rId18" Type="http://schemas.openxmlformats.org/officeDocument/2006/relationships/image" Target="../media/image35.png"/><Relationship Id="rId39" Type="http://schemas.openxmlformats.org/officeDocument/2006/relationships/customXml" Target="../ink/ink18.xml"/><Relationship Id="rId34" Type="http://schemas.openxmlformats.org/officeDocument/2006/relationships/image" Target="../media/image43.png"/><Relationship Id="rId50" Type="http://schemas.openxmlformats.org/officeDocument/2006/relationships/image" Target="../media/image51.png"/><Relationship Id="rId55" Type="http://schemas.openxmlformats.org/officeDocument/2006/relationships/customXml" Target="../ink/ink26.xml"/><Relationship Id="rId76" Type="http://schemas.openxmlformats.org/officeDocument/2006/relationships/image" Target="../media/image64.png"/><Relationship Id="rId7" Type="http://schemas.openxmlformats.org/officeDocument/2006/relationships/customXml" Target="../ink/ink2.xml"/><Relationship Id="rId71" Type="http://schemas.openxmlformats.org/officeDocument/2006/relationships/customXml" Target="../ink/ink3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13" Type="http://schemas.openxmlformats.org/officeDocument/2006/relationships/customXml" Target="../ink/ink39.xml"/><Relationship Id="rId3" Type="http://schemas.openxmlformats.org/officeDocument/2006/relationships/image" Target="../media/image28.png"/><Relationship Id="rId7" Type="http://schemas.openxmlformats.org/officeDocument/2006/relationships/customXml" Target="../ink/ink37.xml"/><Relationship Id="rId12" Type="http://schemas.openxmlformats.org/officeDocument/2006/relationships/image" Target="../media/image70.png"/><Relationship Id="rId2" Type="http://schemas.openxmlformats.org/officeDocument/2006/relationships/image" Target="../media/image16.png"/><Relationship Id="rId16" Type="http://schemas.openxmlformats.org/officeDocument/2006/relationships/image" Target="../media/image7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6.png"/><Relationship Id="rId11" Type="http://schemas.openxmlformats.org/officeDocument/2006/relationships/image" Target="../media/image69.png"/><Relationship Id="rId5" Type="http://schemas.openxmlformats.org/officeDocument/2006/relationships/image" Target="../media/image65.png"/><Relationship Id="rId15" Type="http://schemas.openxmlformats.org/officeDocument/2006/relationships/customXml" Target="../ink/ink40.xml"/><Relationship Id="rId10" Type="http://schemas.openxmlformats.org/officeDocument/2006/relationships/image" Target="../media/image68.png"/><Relationship Id="rId4" Type="http://schemas.microsoft.com/office/2007/relationships/hdphoto" Target="../media/hdphoto2.wdp"/><Relationship Id="rId9" Type="http://schemas.openxmlformats.org/officeDocument/2006/relationships/customXml" Target="../ink/ink38.xml"/><Relationship Id="rId14" Type="http://schemas.openxmlformats.org/officeDocument/2006/relationships/image" Target="../media/image7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png"/><Relationship Id="rId3" Type="http://schemas.openxmlformats.org/officeDocument/2006/relationships/image" Target="../media/image73.png"/><Relationship Id="rId7" Type="http://schemas.openxmlformats.org/officeDocument/2006/relationships/image" Target="../media/image7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6.png"/><Relationship Id="rId5" Type="http://schemas.openxmlformats.org/officeDocument/2006/relationships/image" Target="../media/image75.png"/><Relationship Id="rId4" Type="http://schemas.openxmlformats.org/officeDocument/2006/relationships/image" Target="../media/image7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png"/><Relationship Id="rId13" Type="http://schemas.openxmlformats.org/officeDocument/2006/relationships/image" Target="../media/image89.png"/><Relationship Id="rId3" Type="http://schemas.openxmlformats.org/officeDocument/2006/relationships/image" Target="../media/image79.png"/><Relationship Id="rId7" Type="http://schemas.openxmlformats.org/officeDocument/2006/relationships/image" Target="../media/image83.png"/><Relationship Id="rId12" Type="http://schemas.openxmlformats.org/officeDocument/2006/relationships/image" Target="../media/image88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2.png"/><Relationship Id="rId11" Type="http://schemas.openxmlformats.org/officeDocument/2006/relationships/image" Target="../media/image87.png"/><Relationship Id="rId5" Type="http://schemas.openxmlformats.org/officeDocument/2006/relationships/image" Target="../media/image81.png"/><Relationship Id="rId10" Type="http://schemas.openxmlformats.org/officeDocument/2006/relationships/image" Target="../media/image86.png"/><Relationship Id="rId4" Type="http://schemas.openxmlformats.org/officeDocument/2006/relationships/image" Target="../media/image80.png"/><Relationship Id="rId9" Type="http://schemas.openxmlformats.org/officeDocument/2006/relationships/image" Target="../media/image85.png"/><Relationship Id="rId14" Type="http://schemas.openxmlformats.org/officeDocument/2006/relationships/image" Target="../media/image9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1.png"/><Relationship Id="rId7" Type="http://schemas.openxmlformats.org/officeDocument/2006/relationships/image" Target="../media/image94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3.png"/><Relationship Id="rId5" Type="http://schemas.openxmlformats.org/officeDocument/2006/relationships/image" Target="../media/image92.png"/><Relationship Id="rId4" Type="http://schemas.openxmlformats.org/officeDocument/2006/relationships/image" Target="../media/image8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b="1" dirty="0"/>
              <a:t>Complex Numbers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Argand Diagrams</a:t>
            </a:r>
          </a:p>
        </p:txBody>
      </p:sp>
    </p:spTree>
    <p:extLst>
      <p:ext uri="{BB962C8B-B14F-4D97-AF65-F5344CB8AC3E}">
        <p14:creationId xmlns:p14="http://schemas.microsoft.com/office/powerpoint/2010/main" val="4084730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2FD72F0-D346-4484-930F-8042CBD15A4A}"/>
              </a:ext>
            </a:extLst>
          </p:cNvPr>
          <p:cNvSpPr txBox="1"/>
          <p:nvPr/>
        </p:nvSpPr>
        <p:spPr>
          <a:xfrm>
            <a:off x="-1" y="0"/>
            <a:ext cx="6814869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In summary</a:t>
            </a:r>
            <a:endParaRPr lang="en-AU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CED71629-F1E5-745C-734D-5691B7BB506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48801" y="724096"/>
                <a:ext cx="11846257" cy="52270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/>
                  <a:t>Multiplying 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AU" sz="2400" dirty="0"/>
                  <a:t> by -1 – rotation of </a:t>
                </a:r>
                <a14:m>
                  <m:oMath xmlns:m="http://schemas.openxmlformats.org/officeDocument/2006/math">
                    <m:r>
                      <a:rPr lang="en-AU" sz="2400" i="1">
                        <a:latin typeface="Cambria Math" panose="02040503050406030204" pitchFamily="18" charset="0"/>
                      </a:rPr>
                      <m:t>180°</m:t>
                    </m:r>
                  </m:oMath>
                </a14:m>
                <a:r>
                  <a:rPr lang="en-AU" sz="2400" dirty="0"/>
                  <a:t> about the origin </a:t>
                </a:r>
                <a:r>
                  <a:rPr lang="en-AU" sz="24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CED71629-F1E5-745C-734D-5691B7BB50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8801" y="724096"/>
                <a:ext cx="11846257" cy="522702"/>
              </a:xfrm>
              <a:prstGeom prst="rect">
                <a:avLst/>
              </a:prstGeom>
              <a:blipFill>
                <a:blip r:embed="rId2"/>
                <a:stretch>
                  <a:fillRect l="-823" t="-16279" b="-697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4D4C165-DCDF-0446-D13F-2BDB5DD1572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1227534"/>
                <a:ext cx="11846257" cy="52270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/>
                  <a:t>Multiplying 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AU" sz="2400" dirty="0"/>
                  <a:t> by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– rotation of </a:t>
                </a:r>
                <a14:m>
                  <m:oMath xmlns:m="http://schemas.openxmlformats.org/officeDocument/2006/math"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400" i="1">
                        <a:latin typeface="Cambria Math" panose="02040503050406030204" pitchFamily="18" charset="0"/>
                      </a:rPr>
                      <m:t>90°</m:t>
                    </m:r>
                  </m:oMath>
                </a14:m>
                <a:r>
                  <a:rPr lang="en-AU" sz="2400" dirty="0"/>
                  <a:t> anti-clockwise about the origin 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4D4C165-DCDF-0446-D13F-2BDB5DD157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227534"/>
                <a:ext cx="11846257" cy="522702"/>
              </a:xfrm>
              <a:prstGeom prst="rect">
                <a:avLst/>
              </a:prstGeom>
              <a:blipFill>
                <a:blip r:embed="rId3"/>
                <a:stretch>
                  <a:fillRect l="-772" t="-16279" b="-697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C84C9159-8003-F774-7DA9-B031813C4D6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4916" y="1651067"/>
                <a:ext cx="11846257" cy="52270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/>
                  <a:t>Conjugate of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– reflection about the x-axis</a:t>
                </a:r>
              </a:p>
            </p:txBody>
          </p:sp>
        </mc:Choice>
        <mc:Fallback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C84C9159-8003-F774-7DA9-B031813C4D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916" y="1651067"/>
                <a:ext cx="11846257" cy="522702"/>
              </a:xfrm>
              <a:prstGeom prst="rect">
                <a:avLst/>
              </a:prstGeom>
              <a:blipFill>
                <a:blip r:embed="rId4"/>
                <a:stretch>
                  <a:fillRect l="-823" t="-16279" b="-697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0235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72FD72F0-D346-4484-930F-8042CBD15A4A}"/>
              </a:ext>
            </a:extLst>
          </p:cNvPr>
          <p:cNvSpPr txBox="1"/>
          <p:nvPr/>
        </p:nvSpPr>
        <p:spPr>
          <a:xfrm>
            <a:off x="-1" y="0"/>
            <a:ext cx="5545183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Independent Practice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61882" y="788331"/>
            <a:ext cx="8993619" cy="12877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AU" sz="3200" dirty="0"/>
              <a:t>Cambridge </a:t>
            </a:r>
            <a:r>
              <a:rPr lang="en-AU" sz="3200"/>
              <a:t>Ex 13C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437418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2FD72F0-D346-4484-930F-8042CBD15A4A}"/>
              </a:ext>
            </a:extLst>
          </p:cNvPr>
          <p:cNvSpPr txBox="1"/>
          <p:nvPr/>
        </p:nvSpPr>
        <p:spPr>
          <a:xfrm>
            <a:off x="-1" y="0"/>
            <a:ext cx="7128165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Argand Diagram</a:t>
            </a:r>
            <a:endParaRPr lang="en-AU" sz="3200" b="1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CC0328F-65C5-8DF5-75C4-96087A5D604A}"/>
              </a:ext>
            </a:extLst>
          </p:cNvPr>
          <p:cNvSpPr txBox="1">
            <a:spLocks/>
          </p:cNvSpPr>
          <p:nvPr/>
        </p:nvSpPr>
        <p:spPr>
          <a:xfrm>
            <a:off x="0" y="1109222"/>
            <a:ext cx="9558141" cy="5499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sz="2400" b="0" dirty="0">
                <a:solidFill>
                  <a:schemeClr val="tx1"/>
                </a:solidFill>
              </a:rPr>
              <a:t>We can represent  this graphically on a cartesian plane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29B548F3-A71E-010F-422D-ED232236E04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48801" y="724096"/>
                <a:ext cx="11846257" cy="66011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/>
                  <a:t>Given the complex number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𝑏𝑖</m:t>
                    </m:r>
                  </m:oMath>
                </a14:m>
                <a:endParaRPr lang="en-AU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29B548F3-A71E-010F-422D-ED232236E0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8801" y="724096"/>
                <a:ext cx="11846257" cy="660112"/>
              </a:xfrm>
              <a:prstGeom prst="rect">
                <a:avLst/>
              </a:prstGeom>
              <a:blipFill>
                <a:blip r:embed="rId2"/>
                <a:stretch>
                  <a:fillRect l="-823" t="-1296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>
            <a:extLst>
              <a:ext uri="{FF2B5EF4-FFF2-40B4-BE49-F238E27FC236}">
                <a16:creationId xmlns:a16="http://schemas.microsoft.com/office/drawing/2014/main" id="{1ADE621E-42F8-1137-9C43-67FF442072FD}"/>
              </a:ext>
            </a:extLst>
          </p:cNvPr>
          <p:cNvGrpSpPr/>
          <p:nvPr/>
        </p:nvGrpSpPr>
        <p:grpSpPr>
          <a:xfrm>
            <a:off x="7463995" y="1659193"/>
            <a:ext cx="4333461" cy="4333461"/>
            <a:chOff x="7463995" y="1659193"/>
            <a:chExt cx="4333461" cy="4333461"/>
          </a:xfrm>
        </p:grpSpPr>
        <p:cxnSp>
          <p:nvCxnSpPr>
            <p:cNvPr id="4" name="Straight Arrow Connector 3">
              <a:extLst>
                <a:ext uri="{FF2B5EF4-FFF2-40B4-BE49-F238E27FC236}">
                  <a16:creationId xmlns:a16="http://schemas.microsoft.com/office/drawing/2014/main" id="{1C66096C-1D79-53A6-BC28-C99504A9F77B}"/>
                </a:ext>
              </a:extLst>
            </p:cNvPr>
            <p:cNvCxnSpPr/>
            <p:nvPr/>
          </p:nvCxnSpPr>
          <p:spPr>
            <a:xfrm>
              <a:off x="7463995" y="4130724"/>
              <a:ext cx="433346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B8133AE1-57E2-424A-96DA-FBF4378FDA5F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6781801" y="3825924"/>
              <a:ext cx="4333461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C871C83D-E991-2D12-AB7F-07CE6E53867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647684" y="4158914"/>
                <a:ext cx="1716156" cy="54997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𝑅𝑒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C871C83D-E991-2D12-AB7F-07CE6E5386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47684" y="4158914"/>
                <a:ext cx="1716156" cy="54997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DD539CF3-BC9D-B9D1-2060-86077E43EC1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103564" y="1248543"/>
                <a:ext cx="1716156" cy="54997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𝐼𝑚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AU" sz="2400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DD539CF3-BC9D-B9D1-2060-86077E43EC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3564" y="1248543"/>
                <a:ext cx="1716156" cy="54997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val 13">
            <a:extLst>
              <a:ext uri="{FF2B5EF4-FFF2-40B4-BE49-F238E27FC236}">
                <a16:creationId xmlns:a16="http://schemas.microsoft.com/office/drawing/2014/main" id="{66651BCD-6685-56BB-233F-265039013DE3}"/>
              </a:ext>
            </a:extLst>
          </p:cNvPr>
          <p:cNvSpPr/>
          <p:nvPr/>
        </p:nvSpPr>
        <p:spPr>
          <a:xfrm>
            <a:off x="10528415" y="3011557"/>
            <a:ext cx="119269" cy="11926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750BE20-5B8F-F9D7-CC49-A8877B875B44}"/>
              </a:ext>
            </a:extLst>
          </p:cNvPr>
          <p:cNvCxnSpPr>
            <a:cxnSpLocks/>
            <a:endCxn id="14" idx="3"/>
          </p:cNvCxnSpPr>
          <p:nvPr/>
        </p:nvCxnSpPr>
        <p:spPr>
          <a:xfrm flipV="1">
            <a:off x="8948531" y="3113359"/>
            <a:ext cx="1597351" cy="101736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ontent Placeholder 2">
                <a:extLst>
                  <a:ext uri="{FF2B5EF4-FFF2-40B4-BE49-F238E27FC236}">
                    <a16:creationId xmlns:a16="http://schemas.microsoft.com/office/drawing/2014/main" id="{383387A8-DF51-A3B4-AE16-CA871513155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8801" y="1584673"/>
                <a:ext cx="9558141" cy="54997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/>
                  <a:t>The complex number can be represent as the point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AU" sz="2400" b="0" dirty="0">
                    <a:solidFill>
                      <a:schemeClr val="tx1"/>
                    </a:solidFill>
                  </a:rPr>
                  <a:t> on </a:t>
                </a:r>
                <a:br>
                  <a:rPr lang="en-AU" sz="2400" dirty="0"/>
                </a:br>
                <a:r>
                  <a:rPr lang="en-AU" sz="2400" dirty="0"/>
                  <a:t>the Argand diagram.</a:t>
                </a:r>
                <a:endParaRPr lang="en-AU" sz="24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Content Placeholder 2">
                <a:extLst>
                  <a:ext uri="{FF2B5EF4-FFF2-40B4-BE49-F238E27FC236}">
                    <a16:creationId xmlns:a16="http://schemas.microsoft.com/office/drawing/2014/main" id="{383387A8-DF51-A3B4-AE16-CA87151315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01" y="1584673"/>
                <a:ext cx="9558141" cy="549972"/>
              </a:xfrm>
              <a:prstGeom prst="rect">
                <a:avLst/>
              </a:prstGeom>
              <a:blipFill>
                <a:blip r:embed="rId5"/>
                <a:stretch>
                  <a:fillRect l="-957" t="-15556" b="-6222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ontent Placeholder 2">
                <a:extLst>
                  <a:ext uri="{FF2B5EF4-FFF2-40B4-BE49-F238E27FC236}">
                    <a16:creationId xmlns:a16="http://schemas.microsoft.com/office/drawing/2014/main" id="{2D7C75D5-B31D-3E1F-14E4-6A2E82292E6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313591" y="2699052"/>
                <a:ext cx="1716156" cy="54997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Content Placeholder 2">
                <a:extLst>
                  <a:ext uri="{FF2B5EF4-FFF2-40B4-BE49-F238E27FC236}">
                    <a16:creationId xmlns:a16="http://schemas.microsoft.com/office/drawing/2014/main" id="{2D7C75D5-B31D-3E1F-14E4-6A2E82292E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3591" y="2699052"/>
                <a:ext cx="1716156" cy="54997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8D7D8C8D-95AE-E5A1-5C19-C3B0A11F6A3A}"/>
              </a:ext>
            </a:extLst>
          </p:cNvPr>
          <p:cNvCxnSpPr/>
          <p:nvPr/>
        </p:nvCxnSpPr>
        <p:spPr>
          <a:xfrm>
            <a:off x="8948530" y="4232526"/>
            <a:ext cx="1588850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ontent Placeholder 2">
                <a:extLst>
                  <a:ext uri="{FF2B5EF4-FFF2-40B4-BE49-F238E27FC236}">
                    <a16:creationId xmlns:a16="http://schemas.microsoft.com/office/drawing/2014/main" id="{28E46769-5BB3-A5C8-9162-3EF1D6EF44D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306769" y="4248753"/>
                <a:ext cx="872371" cy="37029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Content Placeholder 2">
                <a:extLst>
                  <a:ext uri="{FF2B5EF4-FFF2-40B4-BE49-F238E27FC236}">
                    <a16:creationId xmlns:a16="http://schemas.microsoft.com/office/drawing/2014/main" id="{28E46769-5BB3-A5C8-9162-3EF1D6EF44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6769" y="4248753"/>
                <a:ext cx="872371" cy="37029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4563145B-BE4C-111E-0DE6-0ACB7DAC67A0}"/>
              </a:ext>
            </a:extLst>
          </p:cNvPr>
          <p:cNvCxnSpPr>
            <a:cxnSpLocks/>
            <a:endCxn id="14" idx="4"/>
          </p:cNvCxnSpPr>
          <p:nvPr/>
        </p:nvCxnSpPr>
        <p:spPr>
          <a:xfrm flipV="1">
            <a:off x="10579980" y="3130826"/>
            <a:ext cx="8070" cy="971709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Content Placeholder 2">
                <a:extLst>
                  <a:ext uri="{FF2B5EF4-FFF2-40B4-BE49-F238E27FC236}">
                    <a16:creationId xmlns:a16="http://schemas.microsoft.com/office/drawing/2014/main" id="{91AE56FC-3C90-02D6-3780-11AEC385729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313591" y="3500933"/>
                <a:ext cx="872371" cy="37029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Content Placeholder 2">
                <a:extLst>
                  <a:ext uri="{FF2B5EF4-FFF2-40B4-BE49-F238E27FC236}">
                    <a16:creationId xmlns:a16="http://schemas.microsoft.com/office/drawing/2014/main" id="{91AE56FC-3C90-02D6-3780-11AEC38572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3591" y="3500933"/>
                <a:ext cx="872371" cy="37029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Content Placeholder 2">
                <a:extLst>
                  <a:ext uri="{FF2B5EF4-FFF2-40B4-BE49-F238E27FC236}">
                    <a16:creationId xmlns:a16="http://schemas.microsoft.com/office/drawing/2014/main" id="{C8E31D46-4275-3A1D-F401-194FE7BE8293}"/>
                  </a:ext>
                </a:extLst>
              </p:cNvPr>
              <p:cNvSpPr txBox="1">
                <a:spLocks/>
              </p:cNvSpPr>
              <p:nvPr/>
            </p:nvSpPr>
            <p:spPr>
              <a:xfrm rot="19571978">
                <a:off x="9000901" y="3200782"/>
                <a:ext cx="1716156" cy="54997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𝑏𝑖</m:t>
                      </m:r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Content Placeholder 2">
                <a:extLst>
                  <a:ext uri="{FF2B5EF4-FFF2-40B4-BE49-F238E27FC236}">
                    <a16:creationId xmlns:a16="http://schemas.microsoft.com/office/drawing/2014/main" id="{C8E31D46-4275-3A1D-F401-194FE7BE82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571978">
                <a:off x="9000901" y="3200782"/>
                <a:ext cx="1716156" cy="54997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7979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7" grpId="0"/>
      <p:bldP spid="12" grpId="0"/>
      <p:bldP spid="14" grpId="0" animBg="1"/>
      <p:bldP spid="25" grpId="0"/>
      <p:bldP spid="26" grpId="0"/>
      <p:bldP spid="29" grpId="0"/>
      <p:bldP spid="34" grpId="0"/>
      <p:bldP spid="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DED3E0D-4466-9878-373F-1F520E4BBA1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79772" y="618362"/>
            <a:ext cx="9907383" cy="367716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2FD72F0-D346-4484-930F-8042CBD15A4A}"/>
              </a:ext>
            </a:extLst>
          </p:cNvPr>
          <p:cNvSpPr txBox="1"/>
          <p:nvPr/>
        </p:nvSpPr>
        <p:spPr>
          <a:xfrm>
            <a:off x="-1" y="0"/>
            <a:ext cx="3416061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E139BB3E-618D-2EFF-936F-060E1D74688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8023" y="1962792"/>
                <a:ext cx="2514602" cy="4941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2+3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E139BB3E-618D-2EFF-936F-060E1D7468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023" y="1962792"/>
                <a:ext cx="2514602" cy="49415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F65AE2F8-66C7-2747-7735-A41059FFE4C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8023" y="2456944"/>
                <a:ext cx="1966822" cy="4941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F65AE2F8-66C7-2747-7735-A41059FFE4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023" y="2456944"/>
                <a:ext cx="1966822" cy="49415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51918BA4-4270-3399-AB75-A5DF6B0D50A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79772" y="2951096"/>
                <a:ext cx="1966822" cy="4941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51918BA4-4270-3399-AB75-A5DF6B0D50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772" y="2951096"/>
                <a:ext cx="1966822" cy="49415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1536CCF6-736E-84B3-B495-B1BF01AF30F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11913" y="3480273"/>
                <a:ext cx="1966822" cy="4941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−1+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1536CCF6-736E-84B3-B495-B1BF01AF30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913" y="3480273"/>
                <a:ext cx="1966822" cy="49415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4D006B54-1DD0-7BC5-2809-83B74CDFECE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53662" y="3974425"/>
                <a:ext cx="1966822" cy="4941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−5−2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4" name="Content Placeholder 2">
                <a:extLst>
                  <a:ext uri="{FF2B5EF4-FFF2-40B4-BE49-F238E27FC236}">
                    <a16:creationId xmlns:a16="http://schemas.microsoft.com/office/drawing/2014/main" id="{4D006B54-1DD0-7BC5-2809-83B74CDFEC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662" y="3974425"/>
                <a:ext cx="1966822" cy="49415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471E5371-0AE7-3F57-F913-08E80C9031D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53662" y="4542601"/>
                <a:ext cx="1966822" cy="4941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1−3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AU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471E5371-0AE7-3F57-F913-08E80C9031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662" y="4542601"/>
                <a:ext cx="1966822" cy="49415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9339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1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1C0DA59-258D-46AC-681C-FBA99CF5F6A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4327" y="1140155"/>
            <a:ext cx="5639062" cy="563384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2FD72F0-D346-4484-930F-8042CBD15A4A}"/>
              </a:ext>
            </a:extLst>
          </p:cNvPr>
          <p:cNvSpPr txBox="1"/>
          <p:nvPr/>
        </p:nvSpPr>
        <p:spPr>
          <a:xfrm>
            <a:off x="-1" y="0"/>
            <a:ext cx="6814869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Basic Operations on Argand Diagram</a:t>
            </a:r>
            <a:endParaRPr lang="en-AU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CED71629-F1E5-745C-734D-5691B7BB506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48801" y="724096"/>
                <a:ext cx="11846257" cy="52270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/>
                  <a:t>Consider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6+4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,  </m:t>
                    </m:r>
                    <m:sSub>
                      <m:sSub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=−7+6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,   </m:t>
                    </m:r>
                    <m:sSub>
                      <m:sSub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=−6−3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,  </m:t>
                    </m:r>
                    <m:sSub>
                      <m:sSub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=4−3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CED71629-F1E5-745C-734D-5691B7BB50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8801" y="724096"/>
                <a:ext cx="11846257" cy="522702"/>
              </a:xfrm>
              <a:prstGeom prst="rect">
                <a:avLst/>
              </a:prstGeom>
              <a:blipFill>
                <a:blip r:embed="rId3"/>
                <a:stretch>
                  <a:fillRect l="-823" t="-16279" b="-697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B272A55-B40D-A0B1-D8B4-3DF4E4D2A969}"/>
              </a:ext>
            </a:extLst>
          </p:cNvPr>
          <p:cNvCxnSpPr/>
          <p:nvPr/>
        </p:nvCxnSpPr>
        <p:spPr>
          <a:xfrm flipV="1">
            <a:off x="8384875" y="3191774"/>
            <a:ext cx="1316967" cy="908649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Content Placeholder 2">
                <a:extLst>
                  <a:ext uri="{FF2B5EF4-FFF2-40B4-BE49-F238E27FC236}">
                    <a16:creationId xmlns:a16="http://schemas.microsoft.com/office/drawing/2014/main" id="{836FEF5F-F93A-94E9-ECE5-33FD3558654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529313" y="3028268"/>
                <a:ext cx="879894" cy="44110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8" name="Content Placeholder 2">
                <a:extLst>
                  <a:ext uri="{FF2B5EF4-FFF2-40B4-BE49-F238E27FC236}">
                    <a16:creationId xmlns:a16="http://schemas.microsoft.com/office/drawing/2014/main" id="{836FEF5F-F93A-94E9-ECE5-33FD355865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9313" y="3028268"/>
                <a:ext cx="879894" cy="44110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A71A054-26BF-BE18-ED0E-D14EDA7DE800}"/>
              </a:ext>
            </a:extLst>
          </p:cNvPr>
          <p:cNvCxnSpPr>
            <a:cxnSpLocks/>
          </p:cNvCxnSpPr>
          <p:nvPr/>
        </p:nvCxnSpPr>
        <p:spPr>
          <a:xfrm flipH="1" flipV="1">
            <a:off x="6859176" y="2731897"/>
            <a:ext cx="1525699" cy="1368526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Content Placeholder 2">
                <a:extLst>
                  <a:ext uri="{FF2B5EF4-FFF2-40B4-BE49-F238E27FC236}">
                    <a16:creationId xmlns:a16="http://schemas.microsoft.com/office/drawing/2014/main" id="{19DC3662-7D66-9D1F-528F-8AD1303A092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694961" y="2511346"/>
                <a:ext cx="879894" cy="44110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2" name="Content Placeholder 2">
                <a:extLst>
                  <a:ext uri="{FF2B5EF4-FFF2-40B4-BE49-F238E27FC236}">
                    <a16:creationId xmlns:a16="http://schemas.microsoft.com/office/drawing/2014/main" id="{19DC3662-7D66-9D1F-528F-8AD1303A09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4961" y="2511346"/>
                <a:ext cx="879894" cy="44110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470CA2AA-E35E-63BC-0733-BF80F0B13404}"/>
              </a:ext>
            </a:extLst>
          </p:cNvPr>
          <p:cNvCxnSpPr>
            <a:cxnSpLocks/>
          </p:cNvCxnSpPr>
          <p:nvPr/>
        </p:nvCxnSpPr>
        <p:spPr>
          <a:xfrm flipH="1">
            <a:off x="7085162" y="4096604"/>
            <a:ext cx="1299713" cy="700241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Content Placeholder 2">
                <a:extLst>
                  <a:ext uri="{FF2B5EF4-FFF2-40B4-BE49-F238E27FC236}">
                    <a16:creationId xmlns:a16="http://schemas.microsoft.com/office/drawing/2014/main" id="{5C0326C4-BEC5-CD86-0E6C-D5FA0142B5B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593457" y="4746448"/>
                <a:ext cx="879894" cy="44110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6" name="Content Placeholder 2">
                <a:extLst>
                  <a:ext uri="{FF2B5EF4-FFF2-40B4-BE49-F238E27FC236}">
                    <a16:creationId xmlns:a16="http://schemas.microsoft.com/office/drawing/2014/main" id="{5C0326C4-BEC5-CD86-0E6C-D5FA0142B5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3457" y="4746448"/>
                <a:ext cx="879894" cy="44110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D9266491-95C9-3B59-588B-5C7B4D42C339}"/>
              </a:ext>
            </a:extLst>
          </p:cNvPr>
          <p:cNvCxnSpPr>
            <a:cxnSpLocks/>
          </p:cNvCxnSpPr>
          <p:nvPr/>
        </p:nvCxnSpPr>
        <p:spPr>
          <a:xfrm>
            <a:off x="8384875" y="4096604"/>
            <a:ext cx="874144" cy="700241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Content Placeholder 2">
                <a:extLst>
                  <a:ext uri="{FF2B5EF4-FFF2-40B4-BE49-F238E27FC236}">
                    <a16:creationId xmlns:a16="http://schemas.microsoft.com/office/drawing/2014/main" id="{AA4DA2FF-1132-1EB4-B4A3-80185FD5B98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031856" y="4733918"/>
                <a:ext cx="879894" cy="44110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1" name="Content Placeholder 2">
                <a:extLst>
                  <a:ext uri="{FF2B5EF4-FFF2-40B4-BE49-F238E27FC236}">
                    <a16:creationId xmlns:a16="http://schemas.microsoft.com/office/drawing/2014/main" id="{AA4DA2FF-1132-1EB4-B4A3-80185FD5B9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1856" y="4733918"/>
                <a:ext cx="879894" cy="44110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Content Placeholder 2">
                <a:extLst>
                  <a:ext uri="{FF2B5EF4-FFF2-40B4-BE49-F238E27FC236}">
                    <a16:creationId xmlns:a16="http://schemas.microsoft.com/office/drawing/2014/main" id="{6F34C67C-865E-E5AC-F6D5-D58A7634AD2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72871" y="1602734"/>
                <a:ext cx="5790857" cy="399293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/>
                  <a:t>We can add complex number on the Argand Diagram using the “nose to tail” method of vector. Consider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AU" sz="2400" b="0" dirty="0"/>
                  <a:t> </a:t>
                </a:r>
                <a:br>
                  <a:rPr lang="en-AU" sz="2400" b="0" dirty="0"/>
                </a:br>
                <a:br>
                  <a:rPr lang="en-AU" sz="2400" b="0" dirty="0"/>
                </a:br>
                <a:br>
                  <a:rPr lang="en-AU" sz="2400" b="0" dirty="0"/>
                </a:br>
                <a:r>
                  <a:rPr lang="en-AU" sz="2400" b="0" dirty="0"/>
                  <a:t> </a:t>
                </a:r>
                <a:br>
                  <a:rPr lang="en-AU" sz="2400" b="0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AU" sz="2400" b="1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32" name="Content Placeholder 2">
                <a:extLst>
                  <a:ext uri="{FF2B5EF4-FFF2-40B4-BE49-F238E27FC236}">
                    <a16:creationId xmlns:a16="http://schemas.microsoft.com/office/drawing/2014/main" id="{6F34C67C-865E-E5AC-F6D5-D58A7634AD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71" y="1602734"/>
                <a:ext cx="5790857" cy="3992934"/>
              </a:xfrm>
              <a:prstGeom prst="rect">
                <a:avLst/>
              </a:prstGeom>
              <a:blipFill>
                <a:blip r:embed="rId8"/>
                <a:stretch>
                  <a:fillRect l="-1579" t="-213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BDF96119-3108-859E-4ACB-56DA46809A59}"/>
              </a:ext>
            </a:extLst>
          </p:cNvPr>
          <p:cNvCxnSpPr>
            <a:cxnSpLocks/>
          </p:cNvCxnSpPr>
          <p:nvPr/>
        </p:nvCxnSpPr>
        <p:spPr>
          <a:xfrm flipH="1">
            <a:off x="5559463" y="2755968"/>
            <a:ext cx="1299713" cy="700241"/>
          </a:xfrm>
          <a:prstGeom prst="straightConnector1">
            <a:avLst/>
          </a:prstGeom>
          <a:ln w="28575">
            <a:solidFill>
              <a:srgbClr val="00206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A420EC47-5BAF-624B-97B1-5BBA6DBAA923}"/>
              </a:ext>
            </a:extLst>
          </p:cNvPr>
          <p:cNvCxnSpPr>
            <a:cxnSpLocks/>
          </p:cNvCxnSpPr>
          <p:nvPr/>
        </p:nvCxnSpPr>
        <p:spPr>
          <a:xfrm flipH="1" flipV="1">
            <a:off x="5559463" y="3457516"/>
            <a:ext cx="2825412" cy="614894"/>
          </a:xfrm>
          <a:prstGeom prst="straightConnector1">
            <a:avLst/>
          </a:prstGeom>
          <a:ln w="28575">
            <a:solidFill>
              <a:srgbClr val="00206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Content Placeholder 2">
                <a:extLst>
                  <a:ext uri="{FF2B5EF4-FFF2-40B4-BE49-F238E27FC236}">
                    <a16:creationId xmlns:a16="http://schemas.microsoft.com/office/drawing/2014/main" id="{3C3A39C8-F5A0-B235-45CA-335C6FB40A6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85780" y="2754667"/>
                <a:ext cx="4957314" cy="4941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−7+6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−6−3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AU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9" name="Content Placeholder 2">
                <a:extLst>
                  <a:ext uri="{FF2B5EF4-FFF2-40B4-BE49-F238E27FC236}">
                    <a16:creationId xmlns:a16="http://schemas.microsoft.com/office/drawing/2014/main" id="{3C3A39C8-F5A0-B235-45CA-335C6FB40A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780" y="2754667"/>
                <a:ext cx="4957314" cy="49415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Content Placeholder 2">
                <a:extLst>
                  <a:ext uri="{FF2B5EF4-FFF2-40B4-BE49-F238E27FC236}">
                    <a16:creationId xmlns:a16="http://schemas.microsoft.com/office/drawing/2014/main" id="{6D407032-6C1E-DD32-FC3A-63EB586E676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8689" y="3222294"/>
                <a:ext cx="3531973" cy="4941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=−13+3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AU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0" name="Content Placeholder 2">
                <a:extLst>
                  <a:ext uri="{FF2B5EF4-FFF2-40B4-BE49-F238E27FC236}">
                    <a16:creationId xmlns:a16="http://schemas.microsoft.com/office/drawing/2014/main" id="{6D407032-6C1E-DD32-FC3A-63EB586E67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689" y="3222294"/>
                <a:ext cx="3531973" cy="49415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Content Placeholder 2">
                <a:extLst>
                  <a:ext uri="{FF2B5EF4-FFF2-40B4-BE49-F238E27FC236}">
                    <a16:creationId xmlns:a16="http://schemas.microsoft.com/office/drawing/2014/main" id="{C6B76E0C-3239-2CF1-1D09-03BA75EE9D0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510580" y="3544412"/>
                <a:ext cx="879894" cy="44110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1" name="Content Placeholder 2">
                <a:extLst>
                  <a:ext uri="{FF2B5EF4-FFF2-40B4-BE49-F238E27FC236}">
                    <a16:creationId xmlns:a16="http://schemas.microsoft.com/office/drawing/2014/main" id="{C6B76E0C-3239-2CF1-1D09-03BA75EE9D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0580" y="3544412"/>
                <a:ext cx="879894" cy="44110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1CAF12EE-7E38-D185-98BB-40660AA93378}"/>
              </a:ext>
            </a:extLst>
          </p:cNvPr>
          <p:cNvCxnSpPr>
            <a:cxnSpLocks/>
          </p:cNvCxnSpPr>
          <p:nvPr/>
        </p:nvCxnSpPr>
        <p:spPr>
          <a:xfrm>
            <a:off x="9684588" y="3191774"/>
            <a:ext cx="874144" cy="700241"/>
          </a:xfrm>
          <a:prstGeom prst="straightConnector1">
            <a:avLst/>
          </a:prstGeom>
          <a:ln w="28575">
            <a:solidFill>
              <a:srgbClr val="00206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09921A5E-5EDE-18D5-E56B-55D523D85168}"/>
              </a:ext>
            </a:extLst>
          </p:cNvPr>
          <p:cNvCxnSpPr>
            <a:cxnSpLocks/>
          </p:cNvCxnSpPr>
          <p:nvPr/>
        </p:nvCxnSpPr>
        <p:spPr>
          <a:xfrm flipV="1">
            <a:off x="8384875" y="3892015"/>
            <a:ext cx="2173857" cy="204589"/>
          </a:xfrm>
          <a:prstGeom prst="straightConnector1">
            <a:avLst/>
          </a:prstGeom>
          <a:ln w="28575">
            <a:solidFill>
              <a:srgbClr val="00206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Content Placeholder 2">
                <a:extLst>
                  <a:ext uri="{FF2B5EF4-FFF2-40B4-BE49-F238E27FC236}">
                    <a16:creationId xmlns:a16="http://schemas.microsoft.com/office/drawing/2014/main" id="{7462EBC3-5A06-1CE2-A91C-2E456D1C63C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72871" y="4073381"/>
                <a:ext cx="4512448" cy="4941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6+4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+(4−3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AU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6" name="Content Placeholder 2">
                <a:extLst>
                  <a:ext uri="{FF2B5EF4-FFF2-40B4-BE49-F238E27FC236}">
                    <a16:creationId xmlns:a16="http://schemas.microsoft.com/office/drawing/2014/main" id="{7462EBC3-5A06-1CE2-A91C-2E456D1C63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71" y="4073381"/>
                <a:ext cx="4512448" cy="49415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Content Placeholder 2">
                <a:extLst>
                  <a:ext uri="{FF2B5EF4-FFF2-40B4-BE49-F238E27FC236}">
                    <a16:creationId xmlns:a16="http://schemas.microsoft.com/office/drawing/2014/main" id="{0F5C07FE-E9E8-5BFF-418A-EF347454847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62545" y="4493124"/>
                <a:ext cx="3213259" cy="4941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=10+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AU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7" name="Content Placeholder 2">
                <a:extLst>
                  <a:ext uri="{FF2B5EF4-FFF2-40B4-BE49-F238E27FC236}">
                    <a16:creationId xmlns:a16="http://schemas.microsoft.com/office/drawing/2014/main" id="{0F5C07FE-E9E8-5BFF-418A-EF34745484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545" y="4493124"/>
                <a:ext cx="3213259" cy="49415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Oval 47">
            <a:extLst>
              <a:ext uri="{FF2B5EF4-FFF2-40B4-BE49-F238E27FC236}">
                <a16:creationId xmlns:a16="http://schemas.microsoft.com/office/drawing/2014/main" id="{6933097D-5139-A3FD-E064-3CC34BAF0A2D}"/>
              </a:ext>
            </a:extLst>
          </p:cNvPr>
          <p:cNvSpPr/>
          <p:nvPr/>
        </p:nvSpPr>
        <p:spPr>
          <a:xfrm>
            <a:off x="9643850" y="3115469"/>
            <a:ext cx="133350" cy="1333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0A329B38-9549-A210-6487-5224C010F5EE}"/>
              </a:ext>
            </a:extLst>
          </p:cNvPr>
          <p:cNvSpPr/>
          <p:nvPr/>
        </p:nvSpPr>
        <p:spPr>
          <a:xfrm>
            <a:off x="6801184" y="2677258"/>
            <a:ext cx="133350" cy="1333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44169BBC-3E54-7EE1-5C77-4E09E4E23D75}"/>
              </a:ext>
            </a:extLst>
          </p:cNvPr>
          <p:cNvSpPr/>
          <p:nvPr/>
        </p:nvSpPr>
        <p:spPr>
          <a:xfrm>
            <a:off x="6972169" y="4740561"/>
            <a:ext cx="133350" cy="1333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2F706552-0C47-BBF0-3398-692372A32624}"/>
              </a:ext>
            </a:extLst>
          </p:cNvPr>
          <p:cNvSpPr/>
          <p:nvPr/>
        </p:nvSpPr>
        <p:spPr>
          <a:xfrm>
            <a:off x="9201027" y="4754364"/>
            <a:ext cx="133350" cy="1333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C500585A-33CE-EA71-35D9-4F6494A328AB}"/>
              </a:ext>
            </a:extLst>
          </p:cNvPr>
          <p:cNvSpPr/>
          <p:nvPr/>
        </p:nvSpPr>
        <p:spPr>
          <a:xfrm>
            <a:off x="5523585" y="3390188"/>
            <a:ext cx="133350" cy="1333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ED6064B0-6FBD-CD29-4C9D-B20CAB01EF2D}"/>
              </a:ext>
            </a:extLst>
          </p:cNvPr>
          <p:cNvSpPr/>
          <p:nvPr/>
        </p:nvSpPr>
        <p:spPr>
          <a:xfrm>
            <a:off x="10479407" y="3794284"/>
            <a:ext cx="133350" cy="1333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89671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2" grpId="0"/>
      <p:bldP spid="26" grpId="0"/>
      <p:bldP spid="31" grpId="0"/>
      <p:bldP spid="39" grpId="0"/>
      <p:bldP spid="40" grpId="0"/>
      <p:bldP spid="41" grpId="0"/>
      <p:bldP spid="46" grpId="0"/>
      <p:bldP spid="47" grpId="0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FB6B625-A9C3-BCCA-A6BB-6BB4CDCD9142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1865" y="1408901"/>
            <a:ext cx="4978880" cy="536509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857A73F-2054-4DCC-FC77-3A3484EA5C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584775"/>
            <a:ext cx="8160589" cy="176680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2FD72F0-D346-4484-930F-8042CBD15A4A}"/>
              </a:ext>
            </a:extLst>
          </p:cNvPr>
          <p:cNvSpPr txBox="1"/>
          <p:nvPr/>
        </p:nvSpPr>
        <p:spPr>
          <a:xfrm>
            <a:off x="-1" y="0"/>
            <a:ext cx="3416061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03E332F6-FBC4-5769-B85C-B80E8EF5CFF8}"/>
              </a:ext>
            </a:extLst>
          </p:cNvPr>
          <p:cNvGrpSpPr/>
          <p:nvPr/>
        </p:nvGrpSpPr>
        <p:grpSpPr>
          <a:xfrm>
            <a:off x="8981830" y="4191781"/>
            <a:ext cx="840240" cy="1000800"/>
            <a:chOff x="8981830" y="4191781"/>
            <a:chExt cx="840240" cy="1000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4FEB386F-F121-F504-9FB2-68DDCF8FFCE5}"/>
                    </a:ext>
                  </a:extLst>
                </p14:cNvPr>
                <p14:cNvContentPartPr/>
                <p14:nvPr/>
              </p14:nvContentPartPr>
              <p14:xfrm>
                <a:off x="9376030" y="4191781"/>
                <a:ext cx="48600" cy="8640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4FEB386F-F121-F504-9FB2-68DDCF8FFCE5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9367390" y="4183141"/>
                  <a:ext cx="66240" cy="10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8A62BB71-EBB4-D743-4D06-AFD7719C3677}"/>
                    </a:ext>
                  </a:extLst>
                </p14:cNvPr>
                <p14:cNvContentPartPr/>
                <p14:nvPr/>
              </p14:nvContentPartPr>
              <p14:xfrm>
                <a:off x="8981830" y="4867861"/>
                <a:ext cx="77760" cy="7056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8A62BB71-EBB4-D743-4D06-AFD7719C3677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8973190" y="4858861"/>
                  <a:ext cx="95400" cy="8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CCA29A33-FA26-59E7-0759-0FA54310B0AA}"/>
                    </a:ext>
                  </a:extLst>
                </p14:cNvPr>
                <p14:cNvContentPartPr/>
                <p14:nvPr/>
              </p14:nvContentPartPr>
              <p14:xfrm>
                <a:off x="9440470" y="4399141"/>
                <a:ext cx="95040" cy="10224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CCA29A33-FA26-59E7-0759-0FA54310B0AA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9431470" y="4390141"/>
                  <a:ext cx="112680" cy="11988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407597F6-087C-8CA7-17A5-AC9F3960E7B5}"/>
                </a:ext>
              </a:extLst>
            </p:cNvPr>
            <p:cNvGrpSpPr/>
            <p:nvPr/>
          </p:nvGrpSpPr>
          <p:grpSpPr>
            <a:xfrm>
              <a:off x="9050230" y="4921501"/>
              <a:ext cx="565920" cy="271080"/>
              <a:chOff x="9050230" y="4921501"/>
              <a:chExt cx="565920" cy="271080"/>
            </a:xfrm>
          </p:grpSpPr>
          <mc:AlternateContent xmlns:mc="http://schemas.openxmlformats.org/markup-compatibility/2006">
            <mc:Choice xmlns:p14="http://schemas.microsoft.com/office/powerpoint/2010/main" Requires="p14">
              <p:contentPart p14:bwMode="auto" r:id="rId11">
                <p14:nvContentPartPr>
                  <p14:cNvPr id="18" name="Ink 17">
                    <a:extLst>
                      <a:ext uri="{FF2B5EF4-FFF2-40B4-BE49-F238E27FC236}">
                        <a16:creationId xmlns:a16="http://schemas.microsoft.com/office/drawing/2014/main" id="{FAFB2561-3241-050E-482E-9CF2FB9BCE53}"/>
                      </a:ext>
                    </a:extLst>
                  </p14:cNvPr>
                  <p14:cNvContentPartPr/>
                  <p14:nvPr/>
                </p14:nvContentPartPr>
                <p14:xfrm>
                  <a:off x="9123670" y="4954981"/>
                  <a:ext cx="51840" cy="108720"/>
                </p14:xfrm>
              </p:contentPart>
            </mc:Choice>
            <mc:Fallback>
              <p:pic>
                <p:nvPicPr>
                  <p:cNvPr id="18" name="Ink 17">
                    <a:extLst>
                      <a:ext uri="{FF2B5EF4-FFF2-40B4-BE49-F238E27FC236}">
                        <a16:creationId xmlns:a16="http://schemas.microsoft.com/office/drawing/2014/main" id="{FAFB2561-3241-050E-482E-9CF2FB9BCE53}"/>
                      </a:ext>
                    </a:extLst>
                  </p:cNvPr>
                  <p:cNvPicPr/>
                  <p:nvPr/>
                </p:nvPicPr>
                <p:blipFill>
                  <a:blip r:embed="rId12"/>
                  <a:stretch>
                    <a:fillRect/>
                  </a:stretch>
                </p:blipFill>
                <p:spPr>
                  <a:xfrm>
                    <a:off x="9114670" y="4946341"/>
                    <a:ext cx="69480" cy="1263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3">
                <p14:nvContentPartPr>
                  <p14:cNvPr id="19" name="Ink 18">
                    <a:extLst>
                      <a:ext uri="{FF2B5EF4-FFF2-40B4-BE49-F238E27FC236}">
                        <a16:creationId xmlns:a16="http://schemas.microsoft.com/office/drawing/2014/main" id="{001A5151-BC3B-DF00-ED63-DA54172B8C0A}"/>
                      </a:ext>
                    </a:extLst>
                  </p14:cNvPr>
                  <p14:cNvContentPartPr/>
                  <p14:nvPr/>
                </p14:nvContentPartPr>
                <p14:xfrm>
                  <a:off x="9224470" y="5030581"/>
                  <a:ext cx="4680" cy="108000"/>
                </p14:xfrm>
              </p:contentPart>
            </mc:Choice>
            <mc:Fallback>
              <p:pic>
                <p:nvPicPr>
                  <p:cNvPr id="19" name="Ink 18">
                    <a:extLst>
                      <a:ext uri="{FF2B5EF4-FFF2-40B4-BE49-F238E27FC236}">
                        <a16:creationId xmlns:a16="http://schemas.microsoft.com/office/drawing/2014/main" id="{001A5151-BC3B-DF00-ED63-DA54172B8C0A}"/>
                      </a:ext>
                    </a:extLst>
                  </p:cNvPr>
                  <p:cNvPicPr/>
                  <p:nvPr/>
                </p:nvPicPr>
                <p:blipFill>
                  <a:blip r:embed="rId14"/>
                  <a:stretch>
                    <a:fillRect/>
                  </a:stretch>
                </p:blipFill>
                <p:spPr>
                  <a:xfrm>
                    <a:off x="9215470" y="5021941"/>
                    <a:ext cx="22320" cy="1256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5">
                <p14:nvContentPartPr>
                  <p14:cNvPr id="20" name="Ink 19">
                    <a:extLst>
                      <a:ext uri="{FF2B5EF4-FFF2-40B4-BE49-F238E27FC236}">
                        <a16:creationId xmlns:a16="http://schemas.microsoft.com/office/drawing/2014/main" id="{D136DA67-BB43-678F-1A19-3CF30FF7C2CE}"/>
                      </a:ext>
                    </a:extLst>
                  </p14:cNvPr>
                  <p14:cNvContentPartPr/>
                  <p14:nvPr/>
                </p14:nvContentPartPr>
                <p14:xfrm>
                  <a:off x="9303670" y="5008981"/>
                  <a:ext cx="48240" cy="14760"/>
                </p14:xfrm>
              </p:contentPart>
            </mc:Choice>
            <mc:Fallback>
              <p:pic>
                <p:nvPicPr>
                  <p:cNvPr id="20" name="Ink 19">
                    <a:extLst>
                      <a:ext uri="{FF2B5EF4-FFF2-40B4-BE49-F238E27FC236}">
                        <a16:creationId xmlns:a16="http://schemas.microsoft.com/office/drawing/2014/main" id="{D136DA67-BB43-678F-1A19-3CF30FF7C2CE}"/>
                      </a:ext>
                    </a:extLst>
                  </p:cNvPr>
                  <p:cNvPicPr/>
                  <p:nvPr/>
                </p:nvPicPr>
                <p:blipFill>
                  <a:blip r:embed="rId16"/>
                  <a:stretch>
                    <a:fillRect/>
                  </a:stretch>
                </p:blipFill>
                <p:spPr>
                  <a:xfrm>
                    <a:off x="9295030" y="4999981"/>
                    <a:ext cx="65880" cy="324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7">
                <p14:nvContentPartPr>
                  <p14:cNvPr id="21" name="Ink 20">
                    <a:extLst>
                      <a:ext uri="{FF2B5EF4-FFF2-40B4-BE49-F238E27FC236}">
                        <a16:creationId xmlns:a16="http://schemas.microsoft.com/office/drawing/2014/main" id="{67F18E48-C22D-67A4-F571-B5099AEEB428}"/>
                      </a:ext>
                    </a:extLst>
                  </p14:cNvPr>
                  <p14:cNvContentPartPr/>
                  <p14:nvPr/>
                </p14:nvContentPartPr>
                <p14:xfrm>
                  <a:off x="9380710" y="4926901"/>
                  <a:ext cx="57240" cy="156240"/>
                </p14:xfrm>
              </p:contentPart>
            </mc:Choice>
            <mc:Fallback>
              <p:pic>
                <p:nvPicPr>
                  <p:cNvPr id="21" name="Ink 20">
                    <a:extLst>
                      <a:ext uri="{FF2B5EF4-FFF2-40B4-BE49-F238E27FC236}">
                        <a16:creationId xmlns:a16="http://schemas.microsoft.com/office/drawing/2014/main" id="{67F18E48-C22D-67A4-F571-B5099AEEB428}"/>
                      </a:ext>
                    </a:extLst>
                  </p:cNvPr>
                  <p:cNvPicPr/>
                  <p:nvPr/>
                </p:nvPicPr>
                <p:blipFill>
                  <a:blip r:embed="rId18"/>
                  <a:stretch>
                    <a:fillRect/>
                  </a:stretch>
                </p:blipFill>
                <p:spPr>
                  <a:xfrm>
                    <a:off x="9372070" y="4918261"/>
                    <a:ext cx="74880" cy="1738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19">
                <p14:nvContentPartPr>
                  <p14:cNvPr id="22" name="Ink 21">
                    <a:extLst>
                      <a:ext uri="{FF2B5EF4-FFF2-40B4-BE49-F238E27FC236}">
                        <a16:creationId xmlns:a16="http://schemas.microsoft.com/office/drawing/2014/main" id="{E27B12EB-75A4-857A-2A64-813EC9609CF0}"/>
                      </a:ext>
                    </a:extLst>
                  </p14:cNvPr>
                  <p14:cNvContentPartPr/>
                  <p14:nvPr/>
                </p14:nvContentPartPr>
                <p14:xfrm>
                  <a:off x="9490150" y="4944541"/>
                  <a:ext cx="7920" cy="125640"/>
                </p14:xfrm>
              </p:contentPart>
            </mc:Choice>
            <mc:Fallback>
              <p:pic>
                <p:nvPicPr>
                  <p:cNvPr id="22" name="Ink 21">
                    <a:extLst>
                      <a:ext uri="{FF2B5EF4-FFF2-40B4-BE49-F238E27FC236}">
                        <a16:creationId xmlns:a16="http://schemas.microsoft.com/office/drawing/2014/main" id="{E27B12EB-75A4-857A-2A64-813EC9609CF0}"/>
                      </a:ext>
                    </a:extLst>
                  </p:cNvPr>
                  <p:cNvPicPr/>
                  <p:nvPr/>
                </p:nvPicPr>
                <p:blipFill>
                  <a:blip r:embed="rId20"/>
                  <a:stretch>
                    <a:fillRect/>
                  </a:stretch>
                </p:blipFill>
                <p:spPr>
                  <a:xfrm>
                    <a:off x="9481150" y="4935901"/>
                    <a:ext cx="25560" cy="1432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21">
                <p14:nvContentPartPr>
                  <p14:cNvPr id="23" name="Ink 22">
                    <a:extLst>
                      <a:ext uri="{FF2B5EF4-FFF2-40B4-BE49-F238E27FC236}">
                        <a16:creationId xmlns:a16="http://schemas.microsoft.com/office/drawing/2014/main" id="{40A605B8-DCD5-5A76-59DD-62FF4E5E1C97}"/>
                      </a:ext>
                    </a:extLst>
                  </p14:cNvPr>
                  <p14:cNvContentPartPr/>
                  <p14:nvPr/>
                </p14:nvContentPartPr>
                <p14:xfrm>
                  <a:off x="9513910" y="4921501"/>
                  <a:ext cx="102240" cy="271080"/>
                </p14:xfrm>
              </p:contentPart>
            </mc:Choice>
            <mc:Fallback>
              <p:pic>
                <p:nvPicPr>
                  <p:cNvPr id="23" name="Ink 22">
                    <a:extLst>
                      <a:ext uri="{FF2B5EF4-FFF2-40B4-BE49-F238E27FC236}">
                        <a16:creationId xmlns:a16="http://schemas.microsoft.com/office/drawing/2014/main" id="{40A605B8-DCD5-5A76-59DD-62FF4E5E1C97}"/>
                      </a:ext>
                    </a:extLst>
                  </p:cNvPr>
                  <p:cNvPicPr/>
                  <p:nvPr/>
                </p:nvPicPr>
                <p:blipFill>
                  <a:blip r:embed="rId22"/>
                  <a:stretch>
                    <a:fillRect/>
                  </a:stretch>
                </p:blipFill>
                <p:spPr>
                  <a:xfrm>
                    <a:off x="9505270" y="4912861"/>
                    <a:ext cx="119880" cy="2887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23">
                <p14:nvContentPartPr>
                  <p14:cNvPr id="24" name="Ink 23">
                    <a:extLst>
                      <a:ext uri="{FF2B5EF4-FFF2-40B4-BE49-F238E27FC236}">
                        <a16:creationId xmlns:a16="http://schemas.microsoft.com/office/drawing/2014/main" id="{E06A234E-56EE-1C22-C5EF-FB21E3E4818E}"/>
                      </a:ext>
                    </a:extLst>
                  </p14:cNvPr>
                  <p14:cNvContentPartPr/>
                  <p14:nvPr/>
                </p14:nvContentPartPr>
                <p14:xfrm>
                  <a:off x="9050230" y="4928701"/>
                  <a:ext cx="72360" cy="246240"/>
                </p14:xfrm>
              </p:contentPart>
            </mc:Choice>
            <mc:Fallback>
              <p:pic>
                <p:nvPicPr>
                  <p:cNvPr id="24" name="Ink 23">
                    <a:extLst>
                      <a:ext uri="{FF2B5EF4-FFF2-40B4-BE49-F238E27FC236}">
                        <a16:creationId xmlns:a16="http://schemas.microsoft.com/office/drawing/2014/main" id="{E06A234E-56EE-1C22-C5EF-FB21E3E4818E}"/>
                      </a:ext>
                    </a:extLst>
                  </p:cNvPr>
                  <p:cNvPicPr/>
                  <p:nvPr/>
                </p:nvPicPr>
                <p:blipFill>
                  <a:blip r:embed="rId24"/>
                  <a:stretch>
                    <a:fillRect/>
                  </a:stretch>
                </p:blipFill>
                <p:spPr>
                  <a:xfrm>
                    <a:off x="9041230" y="4920061"/>
                    <a:ext cx="90000" cy="263880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A211B009-7F02-39C8-8E2F-55EA792C249C}"/>
                    </a:ext>
                  </a:extLst>
                </p14:cNvPr>
                <p14:cNvContentPartPr/>
                <p14:nvPr/>
              </p14:nvContentPartPr>
              <p14:xfrm>
                <a:off x="9340030" y="4368181"/>
                <a:ext cx="39600" cy="18216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A211B009-7F02-39C8-8E2F-55EA792C249C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9331390" y="4359181"/>
                  <a:ext cx="57240" cy="19980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FE4F0D69-B04E-2C99-3D53-46CA2924520F}"/>
                </a:ext>
              </a:extLst>
            </p:cNvPr>
            <p:cNvGrpSpPr/>
            <p:nvPr/>
          </p:nvGrpSpPr>
          <p:grpSpPr>
            <a:xfrm>
              <a:off x="9602470" y="4358821"/>
              <a:ext cx="219600" cy="261360"/>
              <a:chOff x="9602470" y="4358821"/>
              <a:chExt cx="219600" cy="261360"/>
            </a:xfrm>
          </p:grpSpPr>
          <mc:AlternateContent xmlns:mc="http://schemas.openxmlformats.org/markup-compatibility/2006">
            <mc:Choice xmlns:p14="http://schemas.microsoft.com/office/powerpoint/2010/main" Requires="p14">
              <p:contentPart p14:bwMode="auto" r:id="rId27">
                <p14:nvContentPartPr>
                  <p14:cNvPr id="26" name="Ink 25">
                    <a:extLst>
                      <a:ext uri="{FF2B5EF4-FFF2-40B4-BE49-F238E27FC236}">
                        <a16:creationId xmlns:a16="http://schemas.microsoft.com/office/drawing/2014/main" id="{3109C06B-BB6B-4889-57EE-F5510F5AE06D}"/>
                      </a:ext>
                    </a:extLst>
                  </p14:cNvPr>
                  <p14:cNvContentPartPr/>
                  <p14:nvPr/>
                </p14:nvContentPartPr>
                <p14:xfrm>
                  <a:off x="9602470" y="4537021"/>
                  <a:ext cx="34920" cy="68760"/>
                </p14:xfrm>
              </p:contentPart>
            </mc:Choice>
            <mc:Fallback>
              <p:pic>
                <p:nvPicPr>
                  <p:cNvPr id="26" name="Ink 25">
                    <a:extLst>
                      <a:ext uri="{FF2B5EF4-FFF2-40B4-BE49-F238E27FC236}">
                        <a16:creationId xmlns:a16="http://schemas.microsoft.com/office/drawing/2014/main" id="{3109C06B-BB6B-4889-57EE-F5510F5AE06D}"/>
                      </a:ext>
                    </a:extLst>
                  </p:cNvPr>
                  <p:cNvPicPr/>
                  <p:nvPr/>
                </p:nvPicPr>
                <p:blipFill>
                  <a:blip r:embed="rId28"/>
                  <a:stretch>
                    <a:fillRect/>
                  </a:stretch>
                </p:blipFill>
                <p:spPr>
                  <a:xfrm>
                    <a:off x="9593470" y="4528381"/>
                    <a:ext cx="52560" cy="864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29">
                <p14:nvContentPartPr>
                  <p14:cNvPr id="27" name="Ink 26">
                    <a:extLst>
                      <a:ext uri="{FF2B5EF4-FFF2-40B4-BE49-F238E27FC236}">
                        <a16:creationId xmlns:a16="http://schemas.microsoft.com/office/drawing/2014/main" id="{40B6CE0E-AAE7-74EE-390E-ED00D3F8F593}"/>
                      </a:ext>
                    </a:extLst>
                  </p14:cNvPr>
                  <p14:cNvContentPartPr/>
                  <p14:nvPr/>
                </p14:nvContentPartPr>
                <p14:xfrm>
                  <a:off x="9678430" y="4444861"/>
                  <a:ext cx="36000" cy="90720"/>
                </p14:xfrm>
              </p:contentPart>
            </mc:Choice>
            <mc:Fallback>
              <p:pic>
                <p:nvPicPr>
                  <p:cNvPr id="27" name="Ink 26">
                    <a:extLst>
                      <a:ext uri="{FF2B5EF4-FFF2-40B4-BE49-F238E27FC236}">
                        <a16:creationId xmlns:a16="http://schemas.microsoft.com/office/drawing/2014/main" id="{40B6CE0E-AAE7-74EE-390E-ED00D3F8F593}"/>
                      </a:ext>
                    </a:extLst>
                  </p:cNvPr>
                  <p:cNvPicPr/>
                  <p:nvPr/>
                </p:nvPicPr>
                <p:blipFill>
                  <a:blip r:embed="rId30"/>
                  <a:stretch>
                    <a:fillRect/>
                  </a:stretch>
                </p:blipFill>
                <p:spPr>
                  <a:xfrm>
                    <a:off x="9669430" y="4436221"/>
                    <a:ext cx="53640" cy="1083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31">
                <p14:nvContentPartPr>
                  <p14:cNvPr id="28" name="Ink 27">
                    <a:extLst>
                      <a:ext uri="{FF2B5EF4-FFF2-40B4-BE49-F238E27FC236}">
                        <a16:creationId xmlns:a16="http://schemas.microsoft.com/office/drawing/2014/main" id="{66CD1C54-AC0A-4F82-D224-B16FCD6C0520}"/>
                      </a:ext>
                    </a:extLst>
                  </p14:cNvPr>
                  <p14:cNvContentPartPr/>
                  <p14:nvPr/>
                </p14:nvContentPartPr>
                <p14:xfrm>
                  <a:off x="9764830" y="4358821"/>
                  <a:ext cx="57240" cy="261360"/>
                </p14:xfrm>
              </p:contentPart>
            </mc:Choice>
            <mc:Fallback>
              <p:pic>
                <p:nvPicPr>
                  <p:cNvPr id="28" name="Ink 27">
                    <a:extLst>
                      <a:ext uri="{FF2B5EF4-FFF2-40B4-BE49-F238E27FC236}">
                        <a16:creationId xmlns:a16="http://schemas.microsoft.com/office/drawing/2014/main" id="{66CD1C54-AC0A-4F82-D224-B16FCD6C0520}"/>
                      </a:ext>
                    </a:extLst>
                  </p:cNvPr>
                  <p:cNvPicPr/>
                  <p:nvPr/>
                </p:nvPicPr>
                <p:blipFill>
                  <a:blip r:embed="rId32"/>
                  <a:stretch>
                    <a:fillRect/>
                  </a:stretch>
                </p:blipFill>
                <p:spPr>
                  <a:xfrm>
                    <a:off x="9755830" y="4350181"/>
                    <a:ext cx="74880" cy="279000"/>
                  </a:xfrm>
                  <a:prstGeom prst="rect">
                    <a:avLst/>
                  </a:prstGeom>
                </p:spPr>
              </p:pic>
            </mc:Fallback>
          </mc:AlternateContent>
        </p:grp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DBE4FEFF-E321-6A20-83F9-0804D527E215}"/>
              </a:ext>
            </a:extLst>
          </p:cNvPr>
          <p:cNvGrpSpPr/>
          <p:nvPr/>
        </p:nvGrpSpPr>
        <p:grpSpPr>
          <a:xfrm>
            <a:off x="9375310" y="4443781"/>
            <a:ext cx="434880" cy="377640"/>
            <a:chOff x="9375310" y="4443781"/>
            <a:chExt cx="434880" cy="377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AB86D316-9340-1C95-AEAD-9411E06B68AF}"/>
                    </a:ext>
                  </a:extLst>
                </p14:cNvPr>
                <p14:cNvContentPartPr/>
                <p14:nvPr/>
              </p14:nvContentPartPr>
              <p14:xfrm>
                <a:off x="9379990" y="4443781"/>
                <a:ext cx="34920" cy="4464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AB86D316-9340-1C95-AEAD-9411E06B68AF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9371350" y="4434781"/>
                  <a:ext cx="52560" cy="6228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541D1464-FF38-E255-EBAC-1471070C2F5D}"/>
                </a:ext>
              </a:extLst>
            </p:cNvPr>
            <p:cNvGrpSpPr/>
            <p:nvPr/>
          </p:nvGrpSpPr>
          <p:grpSpPr>
            <a:xfrm>
              <a:off x="9375310" y="4602541"/>
              <a:ext cx="434880" cy="218880"/>
              <a:chOff x="9375310" y="4602541"/>
              <a:chExt cx="434880" cy="218880"/>
            </a:xfrm>
          </p:grpSpPr>
          <mc:AlternateContent xmlns:mc="http://schemas.openxmlformats.org/markup-compatibility/2006">
            <mc:Choice xmlns:p14="http://schemas.microsoft.com/office/powerpoint/2010/main" Requires="p14">
              <p:contentPart p14:bwMode="auto" r:id="rId35">
                <p14:nvContentPartPr>
                  <p14:cNvPr id="33" name="Ink 32">
                    <a:extLst>
                      <a:ext uri="{FF2B5EF4-FFF2-40B4-BE49-F238E27FC236}">
                        <a16:creationId xmlns:a16="http://schemas.microsoft.com/office/drawing/2014/main" id="{B0193113-80DB-4C3F-A553-C693665325E7}"/>
                      </a:ext>
                    </a:extLst>
                  </p14:cNvPr>
                  <p14:cNvContentPartPr/>
                  <p14:nvPr/>
                </p14:nvContentPartPr>
                <p14:xfrm>
                  <a:off x="9375310" y="4609741"/>
                  <a:ext cx="34920" cy="146880"/>
                </p14:xfrm>
              </p:contentPart>
            </mc:Choice>
            <mc:Fallback>
              <p:pic>
                <p:nvPicPr>
                  <p:cNvPr id="33" name="Ink 32">
                    <a:extLst>
                      <a:ext uri="{FF2B5EF4-FFF2-40B4-BE49-F238E27FC236}">
                        <a16:creationId xmlns:a16="http://schemas.microsoft.com/office/drawing/2014/main" id="{B0193113-80DB-4C3F-A553-C693665325E7}"/>
                      </a:ext>
                    </a:extLst>
                  </p:cNvPr>
                  <p:cNvPicPr/>
                  <p:nvPr/>
                </p:nvPicPr>
                <p:blipFill>
                  <a:blip r:embed="rId36"/>
                  <a:stretch>
                    <a:fillRect/>
                  </a:stretch>
                </p:blipFill>
                <p:spPr>
                  <a:xfrm>
                    <a:off x="9366310" y="4600741"/>
                    <a:ext cx="52560" cy="1645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37">
                <p14:nvContentPartPr>
                  <p14:cNvPr id="34" name="Ink 33">
                    <a:extLst>
                      <a:ext uri="{FF2B5EF4-FFF2-40B4-BE49-F238E27FC236}">
                        <a16:creationId xmlns:a16="http://schemas.microsoft.com/office/drawing/2014/main" id="{58232467-825E-9CE2-DA44-6C72ED0376D0}"/>
                      </a:ext>
                    </a:extLst>
                  </p14:cNvPr>
                  <p14:cNvContentPartPr/>
                  <p14:nvPr/>
                </p14:nvContentPartPr>
                <p14:xfrm>
                  <a:off x="9442990" y="4647181"/>
                  <a:ext cx="48240" cy="100800"/>
                </p14:xfrm>
              </p:contentPart>
            </mc:Choice>
            <mc:Fallback>
              <p:pic>
                <p:nvPicPr>
                  <p:cNvPr id="34" name="Ink 33">
                    <a:extLst>
                      <a:ext uri="{FF2B5EF4-FFF2-40B4-BE49-F238E27FC236}">
                        <a16:creationId xmlns:a16="http://schemas.microsoft.com/office/drawing/2014/main" id="{58232467-825E-9CE2-DA44-6C72ED0376D0}"/>
                      </a:ext>
                    </a:extLst>
                  </p:cNvPr>
                  <p:cNvPicPr/>
                  <p:nvPr/>
                </p:nvPicPr>
                <p:blipFill>
                  <a:blip r:embed="rId38"/>
                  <a:stretch>
                    <a:fillRect/>
                  </a:stretch>
                </p:blipFill>
                <p:spPr>
                  <a:xfrm>
                    <a:off x="9434350" y="4638541"/>
                    <a:ext cx="65880" cy="1184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39">
                <p14:nvContentPartPr>
                  <p14:cNvPr id="35" name="Ink 34">
                    <a:extLst>
                      <a:ext uri="{FF2B5EF4-FFF2-40B4-BE49-F238E27FC236}">
                        <a16:creationId xmlns:a16="http://schemas.microsoft.com/office/drawing/2014/main" id="{FDF3A564-9421-5331-5970-D15B71DB8548}"/>
                      </a:ext>
                    </a:extLst>
                  </p14:cNvPr>
                  <p14:cNvContentPartPr/>
                  <p14:nvPr/>
                </p14:nvContentPartPr>
                <p14:xfrm>
                  <a:off x="9528670" y="4730701"/>
                  <a:ext cx="11880" cy="90720"/>
                </p14:xfrm>
              </p:contentPart>
            </mc:Choice>
            <mc:Fallback>
              <p:pic>
                <p:nvPicPr>
                  <p:cNvPr id="35" name="Ink 34">
                    <a:extLst>
                      <a:ext uri="{FF2B5EF4-FFF2-40B4-BE49-F238E27FC236}">
                        <a16:creationId xmlns:a16="http://schemas.microsoft.com/office/drawing/2014/main" id="{FDF3A564-9421-5331-5970-D15B71DB8548}"/>
                      </a:ext>
                    </a:extLst>
                  </p:cNvPr>
                  <p:cNvPicPr/>
                  <p:nvPr/>
                </p:nvPicPr>
                <p:blipFill>
                  <a:blip r:embed="rId40"/>
                  <a:stretch>
                    <a:fillRect/>
                  </a:stretch>
                </p:blipFill>
                <p:spPr>
                  <a:xfrm>
                    <a:off x="9519670" y="4722061"/>
                    <a:ext cx="29520" cy="1083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41">
                <p14:nvContentPartPr>
                  <p14:cNvPr id="36" name="Ink 35">
                    <a:extLst>
                      <a:ext uri="{FF2B5EF4-FFF2-40B4-BE49-F238E27FC236}">
                        <a16:creationId xmlns:a16="http://schemas.microsoft.com/office/drawing/2014/main" id="{0153868C-65DC-9C8E-1FAD-3ECDB7E9C199}"/>
                      </a:ext>
                    </a:extLst>
                  </p14:cNvPr>
                  <p14:cNvContentPartPr/>
                  <p14:nvPr/>
                </p14:nvContentPartPr>
                <p14:xfrm>
                  <a:off x="9610390" y="4745461"/>
                  <a:ext cx="45720" cy="5760"/>
                </p14:xfrm>
              </p:contentPart>
            </mc:Choice>
            <mc:Fallback>
              <p:pic>
                <p:nvPicPr>
                  <p:cNvPr id="36" name="Ink 35">
                    <a:extLst>
                      <a:ext uri="{FF2B5EF4-FFF2-40B4-BE49-F238E27FC236}">
                        <a16:creationId xmlns:a16="http://schemas.microsoft.com/office/drawing/2014/main" id="{0153868C-65DC-9C8E-1FAD-3ECDB7E9C199}"/>
                      </a:ext>
                    </a:extLst>
                  </p:cNvPr>
                  <p:cNvPicPr/>
                  <p:nvPr/>
                </p:nvPicPr>
                <p:blipFill>
                  <a:blip r:embed="rId42"/>
                  <a:stretch>
                    <a:fillRect/>
                  </a:stretch>
                </p:blipFill>
                <p:spPr>
                  <a:xfrm>
                    <a:off x="9601390" y="4736821"/>
                    <a:ext cx="63360" cy="234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43">
                <p14:nvContentPartPr>
                  <p14:cNvPr id="37" name="Ink 36">
                    <a:extLst>
                      <a:ext uri="{FF2B5EF4-FFF2-40B4-BE49-F238E27FC236}">
                        <a16:creationId xmlns:a16="http://schemas.microsoft.com/office/drawing/2014/main" id="{9ADBECE7-2327-D04E-86DE-DD9939060238}"/>
                      </a:ext>
                    </a:extLst>
                  </p14:cNvPr>
                  <p14:cNvContentPartPr/>
                  <p14:nvPr/>
                </p14:nvContentPartPr>
                <p14:xfrm>
                  <a:off x="9698590" y="4632781"/>
                  <a:ext cx="22320" cy="136080"/>
                </p14:xfrm>
              </p:contentPart>
            </mc:Choice>
            <mc:Fallback>
              <p:pic>
                <p:nvPicPr>
                  <p:cNvPr id="37" name="Ink 36">
                    <a:extLst>
                      <a:ext uri="{FF2B5EF4-FFF2-40B4-BE49-F238E27FC236}">
                        <a16:creationId xmlns:a16="http://schemas.microsoft.com/office/drawing/2014/main" id="{9ADBECE7-2327-D04E-86DE-DD9939060238}"/>
                      </a:ext>
                    </a:extLst>
                  </p:cNvPr>
                  <p:cNvPicPr/>
                  <p:nvPr/>
                </p:nvPicPr>
                <p:blipFill>
                  <a:blip r:embed="rId44"/>
                  <a:stretch>
                    <a:fillRect/>
                  </a:stretch>
                </p:blipFill>
                <p:spPr>
                  <a:xfrm>
                    <a:off x="9689950" y="4623781"/>
                    <a:ext cx="39960" cy="1537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>
            <mc:Choice xmlns:p14="http://schemas.microsoft.com/office/powerpoint/2010/main" Requires="p14">
              <p:contentPart p14:bwMode="auto" r:id="rId45">
                <p14:nvContentPartPr>
                  <p14:cNvPr id="38" name="Ink 37">
                    <a:extLst>
                      <a:ext uri="{FF2B5EF4-FFF2-40B4-BE49-F238E27FC236}">
                        <a16:creationId xmlns:a16="http://schemas.microsoft.com/office/drawing/2014/main" id="{2730F394-1979-02E0-A6E1-CE8AE5852B25}"/>
                      </a:ext>
                    </a:extLst>
                  </p14:cNvPr>
                  <p14:cNvContentPartPr/>
                  <p14:nvPr/>
                </p14:nvContentPartPr>
                <p14:xfrm>
                  <a:off x="9767710" y="4602541"/>
                  <a:ext cx="42480" cy="195480"/>
                </p14:xfrm>
              </p:contentPart>
            </mc:Choice>
            <mc:Fallback>
              <p:pic>
                <p:nvPicPr>
                  <p:cNvPr id="38" name="Ink 37">
                    <a:extLst>
                      <a:ext uri="{FF2B5EF4-FFF2-40B4-BE49-F238E27FC236}">
                        <a16:creationId xmlns:a16="http://schemas.microsoft.com/office/drawing/2014/main" id="{2730F394-1979-02E0-A6E1-CE8AE5852B25}"/>
                      </a:ext>
                    </a:extLst>
                  </p:cNvPr>
                  <p:cNvPicPr/>
                  <p:nvPr/>
                </p:nvPicPr>
                <p:blipFill>
                  <a:blip r:embed="rId46"/>
                  <a:stretch>
                    <a:fillRect/>
                  </a:stretch>
                </p:blipFill>
                <p:spPr>
                  <a:xfrm>
                    <a:off x="9759070" y="4593541"/>
                    <a:ext cx="60120" cy="213120"/>
                  </a:xfrm>
                  <a:prstGeom prst="rect">
                    <a:avLst/>
                  </a:prstGeom>
                </p:spPr>
              </p:pic>
            </mc:Fallback>
          </mc:AlternateContent>
        </p:grp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1073BAF9-346D-7A80-4B9A-C854811163E5}"/>
              </a:ext>
            </a:extLst>
          </p:cNvPr>
          <p:cNvGrpSpPr/>
          <p:nvPr/>
        </p:nvGrpSpPr>
        <p:grpSpPr>
          <a:xfrm>
            <a:off x="8419150" y="4862821"/>
            <a:ext cx="522000" cy="319680"/>
            <a:chOff x="8419150" y="4862821"/>
            <a:chExt cx="522000" cy="319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070123ED-BB0D-D3E2-C0FC-417614541F53}"/>
                    </a:ext>
                  </a:extLst>
                </p14:cNvPr>
                <p14:cNvContentPartPr/>
                <p14:nvPr/>
              </p14:nvContentPartPr>
              <p14:xfrm>
                <a:off x="8626870" y="4862821"/>
                <a:ext cx="33480" cy="44640"/>
              </p14:xfrm>
            </p:contentPart>
          </mc:Choice>
          <mc:Fallback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070123ED-BB0D-D3E2-C0FC-417614541F53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8618230" y="4854181"/>
                  <a:ext cx="51120" cy="6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B4ACCB3E-7713-9779-C6C3-0C34CD5BF838}"/>
                    </a:ext>
                  </a:extLst>
                </p14:cNvPr>
                <p14:cNvContentPartPr/>
                <p14:nvPr/>
              </p14:nvContentPartPr>
              <p14:xfrm>
                <a:off x="8419150" y="5005741"/>
                <a:ext cx="33480" cy="12708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B4ACCB3E-7713-9779-C6C3-0C34CD5BF838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8410150" y="4997101"/>
                  <a:ext cx="51120" cy="14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D64A0608-F8CC-00AE-183E-EBD933630DC5}"/>
                    </a:ext>
                  </a:extLst>
                </p14:cNvPr>
                <p14:cNvContentPartPr/>
                <p14:nvPr/>
              </p14:nvContentPartPr>
              <p14:xfrm>
                <a:off x="8469910" y="5071261"/>
                <a:ext cx="33120" cy="504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D64A0608-F8CC-00AE-183E-EBD933630DC5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8460910" y="5062261"/>
                  <a:ext cx="50760" cy="2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5E52AF12-EFDF-ACFB-6D38-D14AAD87D455}"/>
                    </a:ext>
                  </a:extLst>
                </p14:cNvPr>
                <p14:cNvContentPartPr/>
                <p14:nvPr/>
              </p14:nvContentPartPr>
              <p14:xfrm>
                <a:off x="8535430" y="5029501"/>
                <a:ext cx="62640" cy="9720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5E52AF12-EFDF-ACFB-6D38-D14AAD87D455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8526430" y="5020501"/>
                  <a:ext cx="80280" cy="11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371F526C-2B8F-C912-D0A5-B4E8D6CDEE28}"/>
                    </a:ext>
                  </a:extLst>
                </p14:cNvPr>
                <p14:cNvContentPartPr/>
                <p14:nvPr/>
              </p14:nvContentPartPr>
              <p14:xfrm>
                <a:off x="8656390" y="5110501"/>
                <a:ext cx="4680" cy="7200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371F526C-2B8F-C912-D0A5-B4E8D6CDEE28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8647750" y="5101861"/>
                  <a:ext cx="22320" cy="8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7163B147-1004-80AD-9383-05665EBB7352}"/>
                    </a:ext>
                  </a:extLst>
                </p14:cNvPr>
                <p14:cNvContentPartPr/>
                <p14:nvPr/>
              </p14:nvContentPartPr>
              <p14:xfrm>
                <a:off x="8712190" y="5059741"/>
                <a:ext cx="29880" cy="4680"/>
              </p14:xfrm>
            </p:contentPart>
          </mc:Choice>
          <mc:Fallback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7163B147-1004-80AD-9383-05665EBB7352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8703190" y="5050741"/>
                  <a:ext cx="47520" cy="2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9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4470AA68-F1B7-8DB9-56C7-CCBCC8A03B3C}"/>
                    </a:ext>
                  </a:extLst>
                </p14:cNvPr>
                <p14:cNvContentPartPr/>
                <p14:nvPr/>
              </p14:nvContentPartPr>
              <p14:xfrm>
                <a:off x="8758270" y="5010061"/>
                <a:ext cx="123480" cy="116640"/>
              </p14:xfrm>
            </p:contentPart>
          </mc:Choice>
          <mc:Fallback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4470AA68-F1B7-8DB9-56C7-CCBCC8A03B3C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8749270" y="5001421"/>
                  <a:ext cx="141120" cy="13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1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D1709CBE-3368-8B89-7EED-0753A36153D9}"/>
                    </a:ext>
                  </a:extLst>
                </p14:cNvPr>
                <p14:cNvContentPartPr/>
                <p14:nvPr/>
              </p14:nvContentPartPr>
              <p14:xfrm>
                <a:off x="8856910" y="4930141"/>
                <a:ext cx="84240" cy="194040"/>
              </p14:xfrm>
            </p:contentPart>
          </mc:Choice>
          <mc:Fallback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D1709CBE-3368-8B89-7EED-0753A36153D9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8847910" y="4921141"/>
                  <a:ext cx="101880" cy="2116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63">
            <p14:nvContentPartPr>
              <p14:cNvPr id="50" name="Ink 49">
                <a:extLst>
                  <a:ext uri="{FF2B5EF4-FFF2-40B4-BE49-F238E27FC236}">
                    <a16:creationId xmlns:a16="http://schemas.microsoft.com/office/drawing/2014/main" id="{4CB74B20-2DBD-63C5-3B22-D1BC3D4047FE}"/>
                  </a:ext>
                </a:extLst>
              </p14:cNvPr>
              <p14:cNvContentPartPr/>
              <p14:nvPr/>
            </p14:nvContentPartPr>
            <p14:xfrm>
              <a:off x="8798590" y="3774181"/>
              <a:ext cx="36360" cy="57600"/>
            </p14:xfrm>
          </p:contentPart>
        </mc:Choice>
        <mc:Fallback>
          <p:pic>
            <p:nvPicPr>
              <p:cNvPr id="50" name="Ink 49">
                <a:extLst>
                  <a:ext uri="{FF2B5EF4-FFF2-40B4-BE49-F238E27FC236}">
                    <a16:creationId xmlns:a16="http://schemas.microsoft.com/office/drawing/2014/main" id="{4CB74B20-2DBD-63C5-3B22-D1BC3D4047FE}"/>
                  </a:ext>
                </a:extLst>
              </p:cNvPr>
              <p:cNvPicPr/>
              <p:nvPr/>
            </p:nvPicPr>
            <p:blipFill>
              <a:blip r:embed="rId64"/>
              <a:stretch>
                <a:fillRect/>
              </a:stretch>
            </p:blipFill>
            <p:spPr>
              <a:xfrm>
                <a:off x="8789590" y="3765181"/>
                <a:ext cx="54000" cy="75240"/>
              </a:xfrm>
              <a:prstGeom prst="rect">
                <a:avLst/>
              </a:prstGeom>
            </p:spPr>
          </p:pic>
        </mc:Fallback>
      </mc:AlternateContent>
      <p:grpSp>
        <p:nvGrpSpPr>
          <p:cNvPr id="58" name="Group 57">
            <a:extLst>
              <a:ext uri="{FF2B5EF4-FFF2-40B4-BE49-F238E27FC236}">
                <a16:creationId xmlns:a16="http://schemas.microsoft.com/office/drawing/2014/main" id="{268872C6-CF03-CC3A-A03F-495EA69F7798}"/>
              </a:ext>
            </a:extLst>
          </p:cNvPr>
          <p:cNvGrpSpPr/>
          <p:nvPr/>
        </p:nvGrpSpPr>
        <p:grpSpPr>
          <a:xfrm>
            <a:off x="9000910" y="3556381"/>
            <a:ext cx="589320" cy="208800"/>
            <a:chOff x="9000910" y="3556381"/>
            <a:chExt cx="589320" cy="208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5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604C27C3-EB84-5373-E211-CBE030776A74}"/>
                    </a:ext>
                  </a:extLst>
                </p14:cNvPr>
                <p14:cNvContentPartPr/>
                <p14:nvPr/>
              </p14:nvContentPartPr>
              <p14:xfrm>
                <a:off x="9000910" y="3617581"/>
                <a:ext cx="35640" cy="116280"/>
              </p14:xfrm>
            </p:contentPart>
          </mc:Choice>
          <mc:Fallback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604C27C3-EB84-5373-E211-CBE030776A74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8991910" y="3608941"/>
                  <a:ext cx="53280" cy="13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B0CEF2F8-A71D-413D-F2DD-9B945D7F7B9A}"/>
                    </a:ext>
                  </a:extLst>
                </p14:cNvPr>
                <p14:cNvContentPartPr/>
                <p14:nvPr/>
              </p14:nvContentPartPr>
              <p14:xfrm>
                <a:off x="9057790" y="3669781"/>
                <a:ext cx="59760" cy="17640"/>
              </p14:xfrm>
            </p:contentPart>
          </mc:Choice>
          <mc:Fallback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B0CEF2F8-A71D-413D-F2DD-9B945D7F7B9A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9049150" y="3661141"/>
                  <a:ext cx="77400" cy="3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25B7E16C-3E3E-329A-4DBE-C25D329FF67B}"/>
                    </a:ext>
                  </a:extLst>
                </p14:cNvPr>
                <p14:cNvContentPartPr/>
                <p14:nvPr/>
              </p14:nvContentPartPr>
              <p14:xfrm>
                <a:off x="9145270" y="3621181"/>
                <a:ext cx="88920" cy="144000"/>
              </p14:xfrm>
            </p:contentPart>
          </mc:Choice>
          <mc:Fallback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25B7E16C-3E3E-329A-4DBE-C25D329FF67B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9136270" y="3612181"/>
                  <a:ext cx="106560" cy="16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1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FEE2ADE6-DBA1-C894-409A-0820ACDE8C36}"/>
                    </a:ext>
                  </a:extLst>
                </p14:cNvPr>
                <p14:cNvContentPartPr/>
                <p14:nvPr/>
              </p14:nvContentPartPr>
              <p14:xfrm>
                <a:off x="9295750" y="3625141"/>
                <a:ext cx="68760" cy="83520"/>
              </p14:xfrm>
            </p:contentPart>
          </mc:Choice>
          <mc:Fallback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FEE2ADE6-DBA1-C894-409A-0820ACDE8C36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9287110" y="3616141"/>
                  <a:ext cx="86400" cy="10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3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0A9D8AE0-B633-3393-AE7A-D0A2FEDDE96D}"/>
                    </a:ext>
                  </a:extLst>
                </p14:cNvPr>
                <p14:cNvContentPartPr/>
                <p14:nvPr/>
              </p14:nvContentPartPr>
              <p14:xfrm>
                <a:off x="9441910" y="3635221"/>
                <a:ext cx="3600" cy="48240"/>
              </p14:xfrm>
            </p:contentPart>
          </mc:Choice>
          <mc:Fallback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0A9D8AE0-B633-3393-AE7A-D0A2FEDDE96D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9432910" y="3626581"/>
                  <a:ext cx="21240" cy="6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5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89578E64-0EF7-34A4-0DD9-1B26C4D81F37}"/>
                    </a:ext>
                  </a:extLst>
                </p14:cNvPr>
                <p14:cNvContentPartPr/>
                <p14:nvPr/>
              </p14:nvContentPartPr>
              <p14:xfrm>
                <a:off x="9415270" y="3556381"/>
                <a:ext cx="174960" cy="192240"/>
              </p14:xfrm>
            </p:contentPart>
          </mc:Choice>
          <mc:Fallback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89578E64-0EF7-34A4-0DD9-1B26C4D81F37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9406270" y="3547741"/>
                  <a:ext cx="192600" cy="2098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4051820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drawProgress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FB6B625-A9C3-BCCA-A6BB-6BB4CDCD9142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1865" y="1408901"/>
            <a:ext cx="4978880" cy="536509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857A73F-2054-4DCC-FC77-3A3484EA5C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584775"/>
            <a:ext cx="8160589" cy="176680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2FD72F0-D346-4484-930F-8042CBD15A4A}"/>
              </a:ext>
            </a:extLst>
          </p:cNvPr>
          <p:cNvSpPr txBox="1"/>
          <p:nvPr/>
        </p:nvSpPr>
        <p:spPr>
          <a:xfrm>
            <a:off x="-1" y="0"/>
            <a:ext cx="3416061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F4FC060F-160C-01C7-BF4B-FAEEAD8FA374}"/>
              </a:ext>
            </a:extLst>
          </p:cNvPr>
          <p:cNvCxnSpPr>
            <a:cxnSpLocks/>
          </p:cNvCxnSpPr>
          <p:nvPr/>
        </p:nvCxnSpPr>
        <p:spPr>
          <a:xfrm flipV="1">
            <a:off x="9000226" y="4031411"/>
            <a:ext cx="414068" cy="207034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2C94EB33-1596-91A3-E671-BF81E893E6D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133215" y="3940769"/>
                <a:ext cx="879894" cy="44110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2C94EB33-1596-91A3-E671-BF81E893E6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3215" y="3940769"/>
                <a:ext cx="879894" cy="44110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32A1ADF-3100-82E8-17EA-1CDEAF6A37C1}"/>
              </a:ext>
            </a:extLst>
          </p:cNvPr>
          <p:cNvCxnSpPr>
            <a:cxnSpLocks/>
          </p:cNvCxnSpPr>
          <p:nvPr/>
        </p:nvCxnSpPr>
        <p:spPr>
          <a:xfrm flipH="1" flipV="1">
            <a:off x="8841358" y="3592031"/>
            <a:ext cx="158868" cy="646414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BF70E7D4-786F-9CC2-A05E-923B6BDB58C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162388" y="3398797"/>
                <a:ext cx="879894" cy="44110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3" name="Content Placeholder 2">
                <a:extLst>
                  <a:ext uri="{FF2B5EF4-FFF2-40B4-BE49-F238E27FC236}">
                    <a16:creationId xmlns:a16="http://schemas.microsoft.com/office/drawing/2014/main" id="{BF70E7D4-786F-9CC2-A05E-923B6BDB58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2388" y="3398797"/>
                <a:ext cx="879894" cy="44110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D80E8E92-001E-23D3-CE5C-CBFE4740A719}"/>
                  </a:ext>
                </a:extLst>
              </p14:cNvPr>
              <p14:cNvContentPartPr/>
              <p14:nvPr/>
            </p14:nvContentPartPr>
            <p14:xfrm>
              <a:off x="9382870" y="4012501"/>
              <a:ext cx="55800" cy="5724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D80E8E92-001E-23D3-CE5C-CBFE4740A719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9373870" y="4003861"/>
                <a:ext cx="73440" cy="74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7AF7ECC7-9514-9297-B4E5-B5A0CF646B01}"/>
                  </a:ext>
                </a:extLst>
              </p14:cNvPr>
              <p14:cNvContentPartPr/>
              <p14:nvPr/>
            </p14:nvContentPartPr>
            <p14:xfrm>
              <a:off x="8799670" y="3550621"/>
              <a:ext cx="64080" cy="7200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7AF7ECC7-9514-9297-B4E5-B5A0CF646B01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8791030" y="3541621"/>
                <a:ext cx="81720" cy="89640"/>
              </a:xfrm>
              <a:prstGeom prst="rect">
                <a:avLst/>
              </a:prstGeom>
            </p:spPr>
          </p:pic>
        </mc:Fallback>
      </mc:AlternateContent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7A75BC3-BC72-3960-2397-2A89C70DAE77}"/>
              </a:ext>
            </a:extLst>
          </p:cNvPr>
          <p:cNvCxnSpPr>
            <a:cxnSpLocks/>
          </p:cNvCxnSpPr>
          <p:nvPr/>
        </p:nvCxnSpPr>
        <p:spPr>
          <a:xfrm flipH="1" flipV="1">
            <a:off x="9220199" y="3377164"/>
            <a:ext cx="158868" cy="646414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11854CE1-6F9C-6ABE-5F57-0C5A074976C4}"/>
              </a:ext>
            </a:extLst>
          </p:cNvPr>
          <p:cNvCxnSpPr>
            <a:cxnSpLocks/>
          </p:cNvCxnSpPr>
          <p:nvPr/>
        </p:nvCxnSpPr>
        <p:spPr>
          <a:xfrm flipV="1">
            <a:off x="9041914" y="3377164"/>
            <a:ext cx="165346" cy="880191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1" name="Content Placeholder 2">
                <a:extLst>
                  <a:ext uri="{FF2B5EF4-FFF2-40B4-BE49-F238E27FC236}">
                    <a16:creationId xmlns:a16="http://schemas.microsoft.com/office/drawing/2014/main" id="{120C6B8D-C922-D437-4C53-B4C28827127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220199" y="3156613"/>
                <a:ext cx="879894" cy="44110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61" name="Content Placeholder 2">
                <a:extLst>
                  <a:ext uri="{FF2B5EF4-FFF2-40B4-BE49-F238E27FC236}">
                    <a16:creationId xmlns:a16="http://schemas.microsoft.com/office/drawing/2014/main" id="{120C6B8D-C922-D437-4C53-B4C2882712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0199" y="3156613"/>
                <a:ext cx="879894" cy="44110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386EF6BE-B2AE-7855-2909-61ED5C48551E}"/>
              </a:ext>
            </a:extLst>
          </p:cNvPr>
          <p:cNvCxnSpPr>
            <a:cxnSpLocks/>
          </p:cNvCxnSpPr>
          <p:nvPr/>
        </p:nvCxnSpPr>
        <p:spPr>
          <a:xfrm rot="10800000" flipH="1" flipV="1">
            <a:off x="9415478" y="4088651"/>
            <a:ext cx="158868" cy="646414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7A8370A2-9FA3-863D-FF1D-ED532E150E48}"/>
              </a:ext>
            </a:extLst>
          </p:cNvPr>
          <p:cNvCxnSpPr>
            <a:cxnSpLocks/>
          </p:cNvCxnSpPr>
          <p:nvPr/>
        </p:nvCxnSpPr>
        <p:spPr>
          <a:xfrm>
            <a:off x="9046085" y="4238445"/>
            <a:ext cx="523017" cy="471878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6" name="Content Placeholder 2">
                <a:extLst>
                  <a:ext uri="{FF2B5EF4-FFF2-40B4-BE49-F238E27FC236}">
                    <a16:creationId xmlns:a16="http://schemas.microsoft.com/office/drawing/2014/main" id="{6B19614A-1662-91A8-41B2-1C7F05CCE1C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498548" y="4639566"/>
                <a:ext cx="879894" cy="44110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66" name="Content Placeholder 2">
                <a:extLst>
                  <a:ext uri="{FF2B5EF4-FFF2-40B4-BE49-F238E27FC236}">
                    <a16:creationId xmlns:a16="http://schemas.microsoft.com/office/drawing/2014/main" id="{6B19614A-1662-91A8-41B2-1C7F05CCE1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8548" y="4639566"/>
                <a:ext cx="879894" cy="44110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67" name="Ink 66">
                <a:extLst>
                  <a:ext uri="{FF2B5EF4-FFF2-40B4-BE49-F238E27FC236}">
                    <a16:creationId xmlns:a16="http://schemas.microsoft.com/office/drawing/2014/main" id="{6923EDD5-AF5E-FEC6-3D10-995985A19586}"/>
                  </a:ext>
                </a:extLst>
              </p14:cNvPr>
              <p14:cNvContentPartPr/>
              <p14:nvPr/>
            </p14:nvContentPartPr>
            <p14:xfrm>
              <a:off x="9187390" y="3331741"/>
              <a:ext cx="48960" cy="82080"/>
            </p14:xfrm>
          </p:contentPart>
        </mc:Choice>
        <mc:Fallback>
          <p:pic>
            <p:nvPicPr>
              <p:cNvPr id="67" name="Ink 66">
                <a:extLst>
                  <a:ext uri="{FF2B5EF4-FFF2-40B4-BE49-F238E27FC236}">
                    <a16:creationId xmlns:a16="http://schemas.microsoft.com/office/drawing/2014/main" id="{6923EDD5-AF5E-FEC6-3D10-995985A19586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9178390" y="3323101"/>
                <a:ext cx="66600" cy="99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68" name="Ink 67">
                <a:extLst>
                  <a:ext uri="{FF2B5EF4-FFF2-40B4-BE49-F238E27FC236}">
                    <a16:creationId xmlns:a16="http://schemas.microsoft.com/office/drawing/2014/main" id="{E04A7067-0580-03BA-970F-A448DB913EE5}"/>
                  </a:ext>
                </a:extLst>
              </p14:cNvPr>
              <p14:cNvContentPartPr/>
              <p14:nvPr/>
            </p14:nvContentPartPr>
            <p14:xfrm>
              <a:off x="9554590" y="4657981"/>
              <a:ext cx="70200" cy="90000"/>
            </p14:xfrm>
          </p:contentPart>
        </mc:Choice>
        <mc:Fallback>
          <p:pic>
            <p:nvPicPr>
              <p:cNvPr id="68" name="Ink 67">
                <a:extLst>
                  <a:ext uri="{FF2B5EF4-FFF2-40B4-BE49-F238E27FC236}">
                    <a16:creationId xmlns:a16="http://schemas.microsoft.com/office/drawing/2014/main" id="{E04A7067-0580-03BA-970F-A448DB913EE5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9545590" y="4649341"/>
                <a:ext cx="87840" cy="107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01854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  <p:bldP spid="61" grpId="0"/>
      <p:bldP spid="6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FB6B625-A9C3-BCCA-A6BB-6BB4CDCD9142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1865" y="1408901"/>
            <a:ext cx="4978880" cy="536509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2FD72F0-D346-4484-930F-8042CBD15A4A}"/>
              </a:ext>
            </a:extLst>
          </p:cNvPr>
          <p:cNvSpPr txBox="1"/>
          <p:nvPr/>
        </p:nvSpPr>
        <p:spPr>
          <a:xfrm>
            <a:off x="-1" y="0"/>
            <a:ext cx="3416061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Guided Practice</a:t>
            </a:r>
            <a:endParaRPr lang="en-AU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42F62A6A-1063-D726-DCC5-86B751D1E9C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48801" y="724095"/>
                <a:ext cx="11846257" cy="113319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/>
                  <a:t>Let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1−4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,  </m:t>
                    </m:r>
                    <m:sSub>
                      <m:sSub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=−2+2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AU" sz="2400" b="1" dirty="0">
                    <a:solidFill>
                      <a:schemeClr val="tx1"/>
                    </a:solidFill>
                  </a:rPr>
                  <a:t>. </a:t>
                </a:r>
                <a:r>
                  <a:rPr lang="en-AU" sz="2400" dirty="0">
                    <a:solidFill>
                      <a:schemeClr val="tx1"/>
                    </a:solidFill>
                  </a:rPr>
                  <a:t>Find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AU" sz="2400" dirty="0">
                    <a:solidFill>
                      <a:schemeClr val="tx1"/>
                    </a:solidFill>
                  </a:rPr>
                  <a:t> algebraically and illustrate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AU" sz="2400" dirty="0">
                    <a:solidFill>
                      <a:schemeClr val="tx1"/>
                    </a:solidFill>
                  </a:rPr>
                  <a:t> on an Argand diagram.  </a:t>
                </a:r>
              </a:p>
            </p:txBody>
          </p:sp>
        </mc:Choice>
        <mc:Fallback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42F62A6A-1063-D726-DCC5-86B751D1E9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8801" y="724095"/>
                <a:ext cx="11846257" cy="1133197"/>
              </a:xfrm>
              <a:prstGeom prst="rect">
                <a:avLst/>
              </a:prstGeom>
              <a:blipFill>
                <a:blip r:embed="rId3"/>
                <a:stretch>
                  <a:fillRect l="-823" t="-7527" r="-61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2D18E45-4583-E1A4-A92B-23DC8E82432C}"/>
                  </a:ext>
                </a:extLst>
              </p:cNvPr>
              <p:cNvSpPr txBox="1"/>
              <p:nvPr/>
            </p:nvSpPr>
            <p:spPr>
              <a:xfrm>
                <a:off x="147637" y="1534947"/>
                <a:ext cx="4978881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1−4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+(−2+2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2D18E45-4583-E1A4-A92B-23DC8E8243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637" y="1534947"/>
                <a:ext cx="4978881" cy="461665"/>
              </a:xfrm>
              <a:prstGeom prst="rect">
                <a:avLst/>
              </a:prstGeom>
              <a:blipFill>
                <a:blip r:embed="rId4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EDF87E3-EC7A-93E9-7753-1CCF6DA96DAD}"/>
                  </a:ext>
                </a:extLst>
              </p:cNvPr>
              <p:cNvSpPr txBox="1"/>
              <p:nvPr/>
            </p:nvSpPr>
            <p:spPr>
              <a:xfrm>
                <a:off x="-191265" y="1996612"/>
                <a:ext cx="4978881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=−1−2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EDF87E3-EC7A-93E9-7753-1CCF6DA96D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91265" y="1996612"/>
                <a:ext cx="4978881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Oval 11">
            <a:extLst>
              <a:ext uri="{FF2B5EF4-FFF2-40B4-BE49-F238E27FC236}">
                <a16:creationId xmlns:a16="http://schemas.microsoft.com/office/drawing/2014/main" id="{B75C6110-9806-B821-3B75-88AA159C62A9}"/>
              </a:ext>
            </a:extLst>
          </p:cNvPr>
          <p:cNvSpPr/>
          <p:nvPr/>
        </p:nvSpPr>
        <p:spPr>
          <a:xfrm>
            <a:off x="9147955" y="5078166"/>
            <a:ext cx="133350" cy="1333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3152FE5-DFB0-FEA2-4029-A9C1E3A12D31}"/>
              </a:ext>
            </a:extLst>
          </p:cNvPr>
          <p:cNvSpPr/>
          <p:nvPr/>
        </p:nvSpPr>
        <p:spPr>
          <a:xfrm>
            <a:off x="8553381" y="3755935"/>
            <a:ext cx="133350" cy="1333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Content Placeholder 2">
                <a:extLst>
                  <a:ext uri="{FF2B5EF4-FFF2-40B4-BE49-F238E27FC236}">
                    <a16:creationId xmlns:a16="http://schemas.microsoft.com/office/drawing/2014/main" id="{8B371CE1-A56F-DA62-7B60-4A6B7EE7644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147955" y="4990965"/>
                <a:ext cx="879894" cy="44110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8" name="Content Placeholder 2">
                <a:extLst>
                  <a:ext uri="{FF2B5EF4-FFF2-40B4-BE49-F238E27FC236}">
                    <a16:creationId xmlns:a16="http://schemas.microsoft.com/office/drawing/2014/main" id="{8B371CE1-A56F-DA62-7B60-4A6B7EE764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7955" y="4990965"/>
                <a:ext cx="879894" cy="44110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1DF31D4-609D-968D-213B-AA8D338338A7}"/>
              </a:ext>
            </a:extLst>
          </p:cNvPr>
          <p:cNvCxnSpPr>
            <a:cxnSpLocks/>
            <a:endCxn id="12" idx="0"/>
          </p:cNvCxnSpPr>
          <p:nvPr/>
        </p:nvCxnSpPr>
        <p:spPr>
          <a:xfrm>
            <a:off x="9015211" y="4231274"/>
            <a:ext cx="199419" cy="846892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D33A456-E127-17B1-1E38-17D9C61FE375}"/>
              </a:ext>
            </a:extLst>
          </p:cNvPr>
          <p:cNvCxnSpPr>
            <a:cxnSpLocks/>
            <a:endCxn id="17" idx="1"/>
          </p:cNvCxnSpPr>
          <p:nvPr/>
        </p:nvCxnSpPr>
        <p:spPr>
          <a:xfrm flipH="1" flipV="1">
            <a:off x="8572910" y="3775464"/>
            <a:ext cx="442301" cy="449652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Content Placeholder 2">
                <a:extLst>
                  <a:ext uri="{FF2B5EF4-FFF2-40B4-BE49-F238E27FC236}">
                    <a16:creationId xmlns:a16="http://schemas.microsoft.com/office/drawing/2014/main" id="{FC03653D-E797-9715-100E-9441272CDF5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914166" y="3420104"/>
                <a:ext cx="879894" cy="44110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7" name="Content Placeholder 2">
                <a:extLst>
                  <a:ext uri="{FF2B5EF4-FFF2-40B4-BE49-F238E27FC236}">
                    <a16:creationId xmlns:a16="http://schemas.microsoft.com/office/drawing/2014/main" id="{FC03653D-E797-9715-100E-9441272CDF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4166" y="3420104"/>
                <a:ext cx="879894" cy="44110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B5521D8C-2E03-D82D-E5D4-2C69B5CBF122}"/>
              </a:ext>
            </a:extLst>
          </p:cNvPr>
          <p:cNvCxnSpPr>
            <a:cxnSpLocks/>
          </p:cNvCxnSpPr>
          <p:nvPr/>
        </p:nvCxnSpPr>
        <p:spPr>
          <a:xfrm flipH="1" flipV="1">
            <a:off x="8811097" y="4695189"/>
            <a:ext cx="442301" cy="449652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D20D6A95-BBD0-8BAF-5263-E1869EFB81D5}"/>
              </a:ext>
            </a:extLst>
          </p:cNvPr>
          <p:cNvCxnSpPr>
            <a:cxnSpLocks/>
          </p:cNvCxnSpPr>
          <p:nvPr/>
        </p:nvCxnSpPr>
        <p:spPr>
          <a:xfrm flipH="1">
            <a:off x="8807416" y="4244645"/>
            <a:ext cx="207795" cy="426609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>
            <a:extLst>
              <a:ext uri="{FF2B5EF4-FFF2-40B4-BE49-F238E27FC236}">
                <a16:creationId xmlns:a16="http://schemas.microsoft.com/office/drawing/2014/main" id="{AD440064-5AF3-61CF-2A2C-062E7D19D727}"/>
              </a:ext>
            </a:extLst>
          </p:cNvPr>
          <p:cNvSpPr/>
          <p:nvPr/>
        </p:nvSpPr>
        <p:spPr>
          <a:xfrm>
            <a:off x="8741276" y="4616547"/>
            <a:ext cx="133350" cy="1333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Content Placeholder 2">
                <a:extLst>
                  <a:ext uri="{FF2B5EF4-FFF2-40B4-BE49-F238E27FC236}">
                    <a16:creationId xmlns:a16="http://schemas.microsoft.com/office/drawing/2014/main" id="{AB49DFB5-CABF-98BB-0176-3422DF74B37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994499" y="4654720"/>
                <a:ext cx="879894" cy="44110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AU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sz="18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AU" sz="1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3" name="Content Placeholder 2">
                <a:extLst>
                  <a:ext uri="{FF2B5EF4-FFF2-40B4-BE49-F238E27FC236}">
                    <a16:creationId xmlns:a16="http://schemas.microsoft.com/office/drawing/2014/main" id="{AB49DFB5-CABF-98BB-0176-3422DF74B3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4499" y="4654720"/>
                <a:ext cx="879894" cy="44110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3226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 animBg="1"/>
      <p:bldP spid="17" grpId="0" animBg="1"/>
      <p:bldP spid="18" grpId="0"/>
      <p:bldP spid="27" grpId="0"/>
      <p:bldP spid="32" grpId="0" animBg="1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1C0DA59-258D-46AC-681C-FBA99CF5F6A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4327" y="1140155"/>
            <a:ext cx="5639062" cy="563384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2FD72F0-D346-4484-930F-8042CBD15A4A}"/>
              </a:ext>
            </a:extLst>
          </p:cNvPr>
          <p:cNvSpPr txBox="1"/>
          <p:nvPr/>
        </p:nvSpPr>
        <p:spPr>
          <a:xfrm>
            <a:off x="-1" y="0"/>
            <a:ext cx="6814869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Rotation about the origin</a:t>
            </a:r>
            <a:endParaRPr lang="en-AU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CED71629-F1E5-745C-734D-5691B7BB506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48801" y="724096"/>
                <a:ext cx="11846257" cy="52270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/>
                  <a:t>Consider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2+3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AU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CED71629-F1E5-745C-734D-5691B7BB50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8801" y="724096"/>
                <a:ext cx="11846257" cy="522702"/>
              </a:xfrm>
              <a:prstGeom prst="rect">
                <a:avLst/>
              </a:prstGeom>
              <a:blipFill>
                <a:blip r:embed="rId3"/>
                <a:stretch>
                  <a:fillRect l="-823" t="-16279" b="-697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B272A55-B40D-A0B1-D8B4-3DF4E4D2A969}"/>
              </a:ext>
            </a:extLst>
          </p:cNvPr>
          <p:cNvCxnSpPr>
            <a:cxnSpLocks/>
          </p:cNvCxnSpPr>
          <p:nvPr/>
        </p:nvCxnSpPr>
        <p:spPr>
          <a:xfrm flipV="1">
            <a:off x="8384875" y="3429000"/>
            <a:ext cx="452887" cy="671423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Content Placeholder 2">
                <a:extLst>
                  <a:ext uri="{FF2B5EF4-FFF2-40B4-BE49-F238E27FC236}">
                    <a16:creationId xmlns:a16="http://schemas.microsoft.com/office/drawing/2014/main" id="{836FEF5F-F93A-94E9-ECE5-33FD3558654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11318" y="3141774"/>
                <a:ext cx="879894" cy="44110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8" name="Content Placeholder 2">
                <a:extLst>
                  <a:ext uri="{FF2B5EF4-FFF2-40B4-BE49-F238E27FC236}">
                    <a16:creationId xmlns:a16="http://schemas.microsoft.com/office/drawing/2014/main" id="{836FEF5F-F93A-94E9-ECE5-33FD355865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1318" y="3141774"/>
                <a:ext cx="879894" cy="44110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Content Placeholder 2">
                <a:extLst>
                  <a:ext uri="{FF2B5EF4-FFF2-40B4-BE49-F238E27FC236}">
                    <a16:creationId xmlns:a16="http://schemas.microsoft.com/office/drawing/2014/main" id="{6F34C67C-865E-E5AC-F6D5-D58A7634AD2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7335" y="1230069"/>
                <a:ext cx="5790857" cy="52270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/>
                  <a:t>Multiply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by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AU" sz="2400" dirty="0"/>
                  <a:t>, </a:t>
                </a:r>
                <a:endParaRPr lang="en-AU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2" name="Content Placeholder 2">
                <a:extLst>
                  <a:ext uri="{FF2B5EF4-FFF2-40B4-BE49-F238E27FC236}">
                    <a16:creationId xmlns:a16="http://schemas.microsoft.com/office/drawing/2014/main" id="{6F34C67C-865E-E5AC-F6D5-D58A7634AD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35" y="1230069"/>
                <a:ext cx="5790857" cy="522702"/>
              </a:xfrm>
              <a:prstGeom prst="rect">
                <a:avLst/>
              </a:prstGeom>
              <a:blipFill>
                <a:blip r:embed="rId5"/>
                <a:stretch>
                  <a:fillRect l="-1684" t="-16279" b="-697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val 1">
            <a:extLst>
              <a:ext uri="{FF2B5EF4-FFF2-40B4-BE49-F238E27FC236}">
                <a16:creationId xmlns:a16="http://schemas.microsoft.com/office/drawing/2014/main" id="{7FA3FFA6-7882-0FC2-A379-C8D8A5C20D8A}"/>
              </a:ext>
            </a:extLst>
          </p:cNvPr>
          <p:cNvSpPr/>
          <p:nvPr/>
        </p:nvSpPr>
        <p:spPr>
          <a:xfrm>
            <a:off x="8770547" y="3362325"/>
            <a:ext cx="133350" cy="1333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B06016D0-6B5F-81B7-ED7B-4B7D5058AE54}"/>
              </a:ext>
            </a:extLst>
          </p:cNvPr>
          <p:cNvCxnSpPr>
            <a:cxnSpLocks/>
          </p:cNvCxnSpPr>
          <p:nvPr/>
        </p:nvCxnSpPr>
        <p:spPr>
          <a:xfrm flipH="1">
            <a:off x="7946265" y="4100423"/>
            <a:ext cx="438610" cy="722715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F0A04DEA-FFA6-2928-1502-6F9B58DA0FEA}"/>
              </a:ext>
            </a:extLst>
          </p:cNvPr>
          <p:cNvSpPr/>
          <p:nvPr/>
        </p:nvSpPr>
        <p:spPr>
          <a:xfrm>
            <a:off x="7879590" y="4756463"/>
            <a:ext cx="133350" cy="1333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428E0369-5585-1BF4-3AD9-73933B75D7E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480109" y="4906772"/>
                <a:ext cx="879894" cy="44110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428E0369-5585-1BF4-3AD9-73933B75D7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0109" y="4906772"/>
                <a:ext cx="879894" cy="44110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3E423A67-3E51-750D-5D6B-EA40C161A68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61016" y="1766741"/>
                <a:ext cx="2802269" cy="52270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/>
                  <a:t> </a:t>
                </a:r>
                <a14:m>
                  <m:oMath xmlns:m="http://schemas.openxmlformats.org/officeDocument/2006/math"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AU" sz="2400" b="0" i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z</m:t>
                        </m:r>
                      </m:e>
                      <m:sub>
                        <m:r>
                          <a:rPr lang="en-AU" sz="2400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=−2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AU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3E423A67-3E51-750D-5D6B-EA40C161A6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1016" y="1766741"/>
                <a:ext cx="2802269" cy="52270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824E667E-CF8E-DA19-387C-F38B79DD5AB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2261751"/>
                <a:ext cx="5790857" cy="88002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/>
                  <a:t>Observation: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AU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>
                    <a:solidFill>
                      <a:schemeClr val="tx1"/>
                    </a:solidFill>
                  </a:rPr>
                  <a:t>is rotated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180°</m:t>
                    </m:r>
                  </m:oMath>
                </a14:m>
                <a:r>
                  <a:rPr lang="en-AU" sz="2400" dirty="0">
                    <a:solidFill>
                      <a:schemeClr val="tx1"/>
                    </a:solidFill>
                  </a:rPr>
                  <a:t> about the origin </a:t>
                </a:r>
              </a:p>
            </p:txBody>
          </p:sp>
        </mc:Choice>
        <mc:Fallback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824E667E-CF8E-DA19-387C-F38B79DD5A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261751"/>
                <a:ext cx="5790857" cy="880023"/>
              </a:xfrm>
              <a:prstGeom prst="rect">
                <a:avLst/>
              </a:prstGeom>
              <a:blipFill>
                <a:blip r:embed="rId8"/>
                <a:stretch>
                  <a:fillRect l="-1579" t="-9722" b="-138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0124F42C-2491-CFBC-A126-0B32AF931B5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3071686"/>
                <a:ext cx="5790857" cy="52270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/>
                  <a:t>Multiply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by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AU" sz="2400" dirty="0"/>
                  <a:t>, </a:t>
                </a:r>
                <a:endParaRPr lang="en-AU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6" name="Content Placeholder 2">
                <a:extLst>
                  <a:ext uri="{FF2B5EF4-FFF2-40B4-BE49-F238E27FC236}">
                    <a16:creationId xmlns:a16="http://schemas.microsoft.com/office/drawing/2014/main" id="{0124F42C-2491-CFBC-A126-0B32AF931B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071686"/>
                <a:ext cx="5790857" cy="522702"/>
              </a:xfrm>
              <a:prstGeom prst="rect">
                <a:avLst/>
              </a:prstGeom>
              <a:blipFill>
                <a:blip r:embed="rId9"/>
                <a:stretch>
                  <a:fillRect l="-1579" t="-16279" b="-697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BAF417D0-7DFC-31F7-87A0-0218548F4E2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61015" y="3577721"/>
                <a:ext cx="2802269" cy="52270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/>
                  <a:t>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𝑖</m:t>
                    </m:r>
                    <m:sSub>
                      <m:sSubPr>
                        <m:ctrlPr>
                          <a:rPr lang="en-AU" sz="2400" b="0" i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AU" sz="2400" b="0" i="0" smtClean="0">
                            <a:latin typeface="Cambria Math" panose="02040503050406030204" pitchFamily="18" charset="0"/>
                          </a:rPr>
                          <m:t>z</m:t>
                        </m:r>
                      </m:e>
                      <m:sub>
                        <m:r>
                          <a:rPr lang="en-AU" sz="2400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(2+3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AU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BAF417D0-7DFC-31F7-87A0-0218548F4E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1015" y="3577721"/>
                <a:ext cx="2802269" cy="52270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Content Placeholder 2">
                <a:extLst>
                  <a:ext uri="{FF2B5EF4-FFF2-40B4-BE49-F238E27FC236}">
                    <a16:creationId xmlns:a16="http://schemas.microsoft.com/office/drawing/2014/main" id="{CE8CC5D2-98BA-7ED3-DE45-D8AFF7515B0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77391" y="4555682"/>
                <a:ext cx="2802269" cy="52270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−3+2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AU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1" name="Content Placeholder 2">
                <a:extLst>
                  <a:ext uri="{FF2B5EF4-FFF2-40B4-BE49-F238E27FC236}">
                    <a16:creationId xmlns:a16="http://schemas.microsoft.com/office/drawing/2014/main" id="{CE8CC5D2-98BA-7ED3-DE45-D8AFF7515B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7391" y="4555682"/>
                <a:ext cx="2802269" cy="52270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B270ED4-17F1-A9E1-D131-CB2A4C69D04D}"/>
              </a:ext>
            </a:extLst>
          </p:cNvPr>
          <p:cNvCxnSpPr>
            <a:cxnSpLocks/>
          </p:cNvCxnSpPr>
          <p:nvPr/>
        </p:nvCxnSpPr>
        <p:spPr>
          <a:xfrm flipH="1" flipV="1">
            <a:off x="7731425" y="3657600"/>
            <a:ext cx="638427" cy="427420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>
            <a:extLst>
              <a:ext uri="{FF2B5EF4-FFF2-40B4-BE49-F238E27FC236}">
                <a16:creationId xmlns:a16="http://schemas.microsoft.com/office/drawing/2014/main" id="{59398F3E-FE5F-056B-2132-E12278F2E62E}"/>
              </a:ext>
            </a:extLst>
          </p:cNvPr>
          <p:cNvSpPr/>
          <p:nvPr/>
        </p:nvSpPr>
        <p:spPr>
          <a:xfrm>
            <a:off x="7649727" y="3598843"/>
            <a:ext cx="133350" cy="1333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Content Placeholder 2">
                <a:extLst>
                  <a:ext uri="{FF2B5EF4-FFF2-40B4-BE49-F238E27FC236}">
                    <a16:creationId xmlns:a16="http://schemas.microsoft.com/office/drawing/2014/main" id="{172D48B4-A8CD-3E81-FA81-BF036EFCB6B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083079" y="3275124"/>
                <a:ext cx="879894" cy="44110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6" name="Content Placeholder 2">
                <a:extLst>
                  <a:ext uri="{FF2B5EF4-FFF2-40B4-BE49-F238E27FC236}">
                    <a16:creationId xmlns:a16="http://schemas.microsoft.com/office/drawing/2014/main" id="{172D48B4-A8CD-3E81-FA81-BF036EFCB6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3079" y="3275124"/>
                <a:ext cx="879894" cy="44110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Content Placeholder 2">
                <a:extLst>
                  <a:ext uri="{FF2B5EF4-FFF2-40B4-BE49-F238E27FC236}">
                    <a16:creationId xmlns:a16="http://schemas.microsoft.com/office/drawing/2014/main" id="{D99E0017-78E2-6421-0043-BE053F5362C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34436" y="5408013"/>
                <a:ext cx="5790857" cy="88002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/>
                  <a:t>Observation: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AU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>
                    <a:solidFill>
                      <a:schemeClr val="tx1"/>
                    </a:solidFill>
                  </a:rPr>
                  <a:t>is rotated </a:t>
                </a:r>
                <a14:m>
                  <m:oMath xmlns:m="http://schemas.openxmlformats.org/officeDocument/2006/math">
                    <m:r>
                      <a:rPr lang="en-AU" sz="2400" i="1">
                        <a:latin typeface="Cambria Math" panose="02040503050406030204" pitchFamily="18" charset="0"/>
                      </a:rPr>
                      <m:t>9</m:t>
                    </m:r>
                    <m:r>
                      <a:rPr lang="en-A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0°</m:t>
                    </m:r>
                  </m:oMath>
                </a14:m>
                <a:r>
                  <a:rPr lang="en-AU" sz="2400" dirty="0">
                    <a:solidFill>
                      <a:schemeClr val="tx1"/>
                    </a:solidFill>
                  </a:rPr>
                  <a:t> anti-clockwise about the origin </a:t>
                </a:r>
              </a:p>
            </p:txBody>
          </p:sp>
        </mc:Choice>
        <mc:Fallback>
          <p:sp>
            <p:nvSpPr>
              <p:cNvPr id="37" name="Content Placeholder 2">
                <a:extLst>
                  <a:ext uri="{FF2B5EF4-FFF2-40B4-BE49-F238E27FC236}">
                    <a16:creationId xmlns:a16="http://schemas.microsoft.com/office/drawing/2014/main" id="{D99E0017-78E2-6421-0043-BE053F5362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4436" y="5408013"/>
                <a:ext cx="5790857" cy="880023"/>
              </a:xfrm>
              <a:prstGeom prst="rect">
                <a:avLst/>
              </a:prstGeom>
              <a:blipFill>
                <a:blip r:embed="rId13"/>
                <a:stretch>
                  <a:fillRect l="-1579" t="-9655" r="-1158" b="-69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Content Placeholder 2">
                <a:extLst>
                  <a:ext uri="{FF2B5EF4-FFF2-40B4-BE49-F238E27FC236}">
                    <a16:creationId xmlns:a16="http://schemas.microsoft.com/office/drawing/2014/main" id="{B126EFB8-B2AC-5584-4CB6-4CE616D60A2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45992" y="4042498"/>
                <a:ext cx="2802269" cy="52270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+3</m:t>
                      </m:r>
                      <m:sSup>
                        <m:sSup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AU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8" name="Content Placeholder 2">
                <a:extLst>
                  <a:ext uri="{FF2B5EF4-FFF2-40B4-BE49-F238E27FC236}">
                    <a16:creationId xmlns:a16="http://schemas.microsoft.com/office/drawing/2014/main" id="{B126EFB8-B2AC-5584-4CB6-4CE616D60A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5992" y="4042498"/>
                <a:ext cx="2802269" cy="52270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2713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32" grpId="0"/>
      <p:bldP spid="2" grpId="0" animBg="1"/>
      <p:bldP spid="10" grpId="0" animBg="1"/>
      <p:bldP spid="11" grpId="0"/>
      <p:bldP spid="12" grpId="0"/>
      <p:bldP spid="15" grpId="0"/>
      <p:bldP spid="16" grpId="0"/>
      <p:bldP spid="20" grpId="0"/>
      <p:bldP spid="21" grpId="0"/>
      <p:bldP spid="34" grpId="0" animBg="1"/>
      <p:bldP spid="36" grpId="0"/>
      <p:bldP spid="37" grpId="0"/>
      <p:bldP spid="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1C0DA59-258D-46AC-681C-FBA99CF5F6A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4327" y="1140155"/>
            <a:ext cx="5639062" cy="563384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2FD72F0-D346-4484-930F-8042CBD15A4A}"/>
              </a:ext>
            </a:extLst>
          </p:cNvPr>
          <p:cNvSpPr txBox="1"/>
          <p:nvPr/>
        </p:nvSpPr>
        <p:spPr>
          <a:xfrm>
            <a:off x="-1" y="0"/>
            <a:ext cx="6814869" cy="584775"/>
          </a:xfrm>
          <a:prstGeom prst="homePlate">
            <a:avLst/>
          </a:prstGeom>
          <a:solidFill>
            <a:schemeClr val="accent5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/>
              <a:t>Reflection about the x-axis</a:t>
            </a:r>
            <a:endParaRPr lang="en-AU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CED71629-F1E5-745C-734D-5691B7BB506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48801" y="724096"/>
                <a:ext cx="11846257" cy="52270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/>
                  <a:t>Consider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2+3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AU" sz="2400" b="1" dirty="0">
                    <a:solidFill>
                      <a:schemeClr val="tx1"/>
                    </a:solidFill>
                  </a:rPr>
                  <a:t> </a:t>
                </a:r>
                <a:r>
                  <a:rPr lang="en-AU" sz="2400" dirty="0">
                    <a:solidFill>
                      <a:schemeClr val="tx1"/>
                    </a:solidFill>
                  </a:rPr>
                  <a:t>and its conjugate</a:t>
                </a:r>
              </a:p>
            </p:txBody>
          </p:sp>
        </mc:Choice>
        <mc:Fallback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CED71629-F1E5-745C-734D-5691B7BB50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8801" y="724096"/>
                <a:ext cx="11846257" cy="522702"/>
              </a:xfrm>
              <a:prstGeom prst="rect">
                <a:avLst/>
              </a:prstGeom>
              <a:blipFill>
                <a:blip r:embed="rId3"/>
                <a:stretch>
                  <a:fillRect l="-823" t="-16279" b="-697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B272A55-B40D-A0B1-D8B4-3DF4E4D2A969}"/>
              </a:ext>
            </a:extLst>
          </p:cNvPr>
          <p:cNvCxnSpPr>
            <a:cxnSpLocks/>
          </p:cNvCxnSpPr>
          <p:nvPr/>
        </p:nvCxnSpPr>
        <p:spPr>
          <a:xfrm flipV="1">
            <a:off x="8384875" y="3429000"/>
            <a:ext cx="452887" cy="671423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Content Placeholder 2">
                <a:extLst>
                  <a:ext uri="{FF2B5EF4-FFF2-40B4-BE49-F238E27FC236}">
                    <a16:creationId xmlns:a16="http://schemas.microsoft.com/office/drawing/2014/main" id="{836FEF5F-F93A-94E9-ECE5-33FD3558654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11318" y="3141774"/>
                <a:ext cx="879894" cy="44110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AU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8" name="Content Placeholder 2">
                <a:extLst>
                  <a:ext uri="{FF2B5EF4-FFF2-40B4-BE49-F238E27FC236}">
                    <a16:creationId xmlns:a16="http://schemas.microsoft.com/office/drawing/2014/main" id="{836FEF5F-F93A-94E9-ECE5-33FD355865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1318" y="3141774"/>
                <a:ext cx="879894" cy="44110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val 1">
            <a:extLst>
              <a:ext uri="{FF2B5EF4-FFF2-40B4-BE49-F238E27FC236}">
                <a16:creationId xmlns:a16="http://schemas.microsoft.com/office/drawing/2014/main" id="{7FA3FFA6-7882-0FC2-A379-C8D8A5C20D8A}"/>
              </a:ext>
            </a:extLst>
          </p:cNvPr>
          <p:cNvSpPr/>
          <p:nvPr/>
        </p:nvSpPr>
        <p:spPr>
          <a:xfrm>
            <a:off x="8770547" y="3362325"/>
            <a:ext cx="133350" cy="1333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B06016D0-6B5F-81B7-ED7B-4B7D5058AE54}"/>
              </a:ext>
            </a:extLst>
          </p:cNvPr>
          <p:cNvCxnSpPr>
            <a:cxnSpLocks/>
          </p:cNvCxnSpPr>
          <p:nvPr/>
        </p:nvCxnSpPr>
        <p:spPr>
          <a:xfrm>
            <a:off x="8384875" y="4100423"/>
            <a:ext cx="414272" cy="716610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F0A04DEA-FFA6-2928-1502-6F9B58DA0FEA}"/>
              </a:ext>
            </a:extLst>
          </p:cNvPr>
          <p:cNvSpPr/>
          <p:nvPr/>
        </p:nvSpPr>
        <p:spPr>
          <a:xfrm>
            <a:off x="8749267" y="4731402"/>
            <a:ext cx="133350" cy="1333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428E0369-5585-1BF4-3AD9-73933B75D7E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592011" y="4893478"/>
                <a:ext cx="879894" cy="44110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AU" sz="18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AU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AU" sz="18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AU" sz="1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AU" sz="1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428E0369-5585-1BF4-3AD9-73933B75D7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2011" y="4893478"/>
                <a:ext cx="879894" cy="441102"/>
              </a:xfrm>
              <a:prstGeom prst="rect">
                <a:avLst/>
              </a:prstGeom>
              <a:blipFill>
                <a:blip r:embed="rId5"/>
                <a:stretch>
                  <a:fillRect r="-620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3E423A67-3E51-750D-5D6B-EA40C161A68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77391" y="1238465"/>
                <a:ext cx="2802269" cy="52270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AU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3E423A67-3E51-750D-5D6B-EA40C161A6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7391" y="1238465"/>
                <a:ext cx="2802269" cy="52270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824E667E-CF8E-DA19-387C-F38B79DD5AB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1735" y="1571576"/>
                <a:ext cx="5790857" cy="88002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AU" sz="2400" dirty="0"/>
                  <a:t>Observation: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AU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>
                    <a:solidFill>
                      <a:schemeClr val="tx1"/>
                    </a:solidFill>
                  </a:rPr>
                  <a:t>reflected about the x-axis</a:t>
                </a:r>
              </a:p>
            </p:txBody>
          </p:sp>
        </mc:Choice>
        <mc:Fallback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824E667E-CF8E-DA19-387C-F38B79DD5A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35" y="1571576"/>
                <a:ext cx="5790857" cy="880023"/>
              </a:xfrm>
              <a:prstGeom prst="rect">
                <a:avLst/>
              </a:prstGeom>
              <a:blipFill>
                <a:blip r:embed="rId7"/>
                <a:stretch>
                  <a:fillRect l="-1684" t="-972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5960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" grpId="0" animBg="1"/>
      <p:bldP spid="10" grpId="0" animBg="1"/>
      <p:bldP spid="11" grpId="0"/>
      <p:bldP spid="12" grpId="0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14240</TotalTime>
  <Words>391</Words>
  <Application>Microsoft Office PowerPoint</Application>
  <PresentationFormat>Widescreen</PresentationFormat>
  <Paragraphs>70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Office Theme</vt:lpstr>
      <vt:lpstr>Complex Numbers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 HP</dc:creator>
  <cp:lastModifiedBy>TAN Mei Yi [Harrisdale Senior High School]</cp:lastModifiedBy>
  <cp:revision>142</cp:revision>
  <dcterms:created xsi:type="dcterms:W3CDTF">2017-12-27T03:10:14Z</dcterms:created>
  <dcterms:modified xsi:type="dcterms:W3CDTF">2022-09-16T00:31:07Z</dcterms:modified>
</cp:coreProperties>
</file>